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7" r:id="rId1"/>
  </p:sldMasterIdLst>
  <p:notesMasterIdLst>
    <p:notesMasterId r:id="rId31"/>
  </p:notesMasterIdLst>
  <p:sldIdLst>
    <p:sldId id="256" r:id="rId2"/>
    <p:sldId id="410" r:id="rId3"/>
    <p:sldId id="260" r:id="rId4"/>
    <p:sldId id="367" r:id="rId5"/>
    <p:sldId id="414" r:id="rId6"/>
    <p:sldId id="370" r:id="rId7"/>
    <p:sldId id="419" r:id="rId8"/>
    <p:sldId id="369" r:id="rId9"/>
    <p:sldId id="371" r:id="rId10"/>
    <p:sldId id="363" r:id="rId11"/>
    <p:sldId id="362" r:id="rId12"/>
    <p:sldId id="364" r:id="rId13"/>
    <p:sldId id="409" r:id="rId14"/>
    <p:sldId id="388" r:id="rId15"/>
    <p:sldId id="394" r:id="rId16"/>
    <p:sldId id="405" r:id="rId17"/>
    <p:sldId id="368" r:id="rId18"/>
    <p:sldId id="416" r:id="rId19"/>
    <p:sldId id="417" r:id="rId20"/>
    <p:sldId id="406" r:id="rId21"/>
    <p:sldId id="415" r:id="rId22"/>
    <p:sldId id="365" r:id="rId23"/>
    <p:sldId id="401" r:id="rId24"/>
    <p:sldId id="391" r:id="rId25"/>
    <p:sldId id="402" r:id="rId26"/>
    <p:sldId id="274" r:id="rId27"/>
    <p:sldId id="384" r:id="rId28"/>
    <p:sldId id="412" r:id="rId29"/>
    <p:sldId id="276"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494C57-AB48-48B7-9C97-718E3B4D1550}" v="39" dt="2023-04-19T20:48:12.2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2" d="100"/>
          <a:sy n="82" d="100"/>
        </p:scale>
        <p:origin x="643"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_rels/data8.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diagrams/_rels/drawing8.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225EA8-1706-47AA-8D73-674B68440FCA}" type="doc">
      <dgm:prSet loTypeId="urn:microsoft.com/office/officeart/2016/7/layout/BasicLinearProcessNumbered" loCatId="process" qsTypeId="urn:microsoft.com/office/officeart/2005/8/quickstyle/simple4" qsCatId="simple" csTypeId="urn:microsoft.com/office/officeart/2005/8/colors/colorful1" csCatId="colorful" phldr="1"/>
      <dgm:spPr/>
      <dgm:t>
        <a:bodyPr/>
        <a:lstStyle/>
        <a:p>
          <a:endParaRPr lang="en-US"/>
        </a:p>
      </dgm:t>
    </dgm:pt>
    <dgm:pt modelId="{A063CCC6-B5AE-45ED-8E1F-9F15B0B7A837}">
      <dgm:prSet/>
      <dgm:spPr/>
      <dgm:t>
        <a:bodyPr/>
        <a:lstStyle/>
        <a:p>
          <a:r>
            <a:rPr lang="en-US" b="0" i="0" dirty="0"/>
            <a:t>Align the education and training agents.</a:t>
          </a:r>
          <a:endParaRPr lang="en-US" dirty="0"/>
        </a:p>
      </dgm:t>
    </dgm:pt>
    <dgm:pt modelId="{D64A062C-4FEF-4B8B-8698-F7F828CC1072}" type="parTrans" cxnId="{37911E67-5B9E-4BEC-9C30-E17D13A74891}">
      <dgm:prSet/>
      <dgm:spPr/>
      <dgm:t>
        <a:bodyPr/>
        <a:lstStyle/>
        <a:p>
          <a:endParaRPr lang="en-US"/>
        </a:p>
      </dgm:t>
    </dgm:pt>
    <dgm:pt modelId="{41B5F813-24CA-41EA-A5FE-3E841570A01D}" type="sibTrans" cxnId="{37911E67-5B9E-4BEC-9C30-E17D13A74891}">
      <dgm:prSet phldrT="1" phldr="0"/>
      <dgm:spPr/>
      <dgm:t>
        <a:bodyPr/>
        <a:lstStyle/>
        <a:p>
          <a:r>
            <a:rPr lang="en-US"/>
            <a:t>1</a:t>
          </a:r>
        </a:p>
      </dgm:t>
    </dgm:pt>
    <dgm:pt modelId="{591D726F-C1A9-4E35-A044-FFEDEA2F5C4B}">
      <dgm:prSet/>
      <dgm:spPr/>
      <dgm:t>
        <a:bodyPr/>
        <a:lstStyle/>
        <a:p>
          <a:r>
            <a:rPr lang="en-US" b="0" i="0"/>
            <a:t>Professionalize Technical Entrepreneurial Vocational Education and training</a:t>
          </a:r>
          <a:endParaRPr lang="en-US"/>
        </a:p>
      </dgm:t>
    </dgm:pt>
    <dgm:pt modelId="{C2E32094-A988-41A6-8AD4-62CAFE06B8AD}" type="parTrans" cxnId="{A274267B-0811-4F2B-92A0-CAEA6D3EC131}">
      <dgm:prSet/>
      <dgm:spPr/>
      <dgm:t>
        <a:bodyPr/>
        <a:lstStyle/>
        <a:p>
          <a:endParaRPr lang="en-US"/>
        </a:p>
      </dgm:t>
    </dgm:pt>
    <dgm:pt modelId="{CEE17462-EA94-4CA0-B20B-AC7E11D19406}" type="sibTrans" cxnId="{A274267B-0811-4F2B-92A0-CAEA6D3EC131}">
      <dgm:prSet phldrT="2" phldr="0"/>
      <dgm:spPr/>
      <dgm:t>
        <a:bodyPr/>
        <a:lstStyle/>
        <a:p>
          <a:r>
            <a:rPr lang="en-US"/>
            <a:t>2</a:t>
          </a:r>
        </a:p>
      </dgm:t>
    </dgm:pt>
    <dgm:pt modelId="{8ED5709E-DFDF-424A-ACD4-A7E2F2986B54}">
      <dgm:prSet/>
      <dgm:spPr/>
      <dgm:t>
        <a:bodyPr/>
        <a:lstStyle/>
        <a:p>
          <a:r>
            <a:rPr lang="en-US" b="0" i="0" dirty="0"/>
            <a:t>Transform curriculum into a functional model</a:t>
          </a:r>
          <a:endParaRPr lang="en-US" dirty="0"/>
        </a:p>
      </dgm:t>
    </dgm:pt>
    <dgm:pt modelId="{BC3DCA83-7ADB-490C-A0CA-0EB174E3E270}" type="parTrans" cxnId="{E1F1B1CB-C34A-4E41-AB07-D92C2538551F}">
      <dgm:prSet/>
      <dgm:spPr/>
      <dgm:t>
        <a:bodyPr/>
        <a:lstStyle/>
        <a:p>
          <a:endParaRPr lang="en-US"/>
        </a:p>
      </dgm:t>
    </dgm:pt>
    <dgm:pt modelId="{F4B4ED91-8BD9-4885-9539-7678D47FBE6E}" type="sibTrans" cxnId="{E1F1B1CB-C34A-4E41-AB07-D92C2538551F}">
      <dgm:prSet phldrT="3" phldr="0"/>
      <dgm:spPr/>
      <dgm:t>
        <a:bodyPr/>
        <a:lstStyle/>
        <a:p>
          <a:r>
            <a:rPr lang="en-US"/>
            <a:t>3</a:t>
          </a:r>
        </a:p>
      </dgm:t>
    </dgm:pt>
    <dgm:pt modelId="{3978C174-0596-4ABA-B621-156BDCEEFE26}">
      <dgm:prSet/>
      <dgm:spPr/>
      <dgm:t>
        <a:bodyPr/>
        <a:lstStyle/>
        <a:p>
          <a:r>
            <a:rPr lang="en-US" b="0" i="0" dirty="0"/>
            <a:t>Develop Technical and Vocational education teacher development policy and guidelines.</a:t>
          </a:r>
          <a:endParaRPr lang="en-US" dirty="0"/>
        </a:p>
      </dgm:t>
    </dgm:pt>
    <dgm:pt modelId="{39A79BCE-53DA-4569-8C1C-E6AA099EE6FE}" type="parTrans" cxnId="{E6154F94-FB45-4917-9154-848B20358B8A}">
      <dgm:prSet/>
      <dgm:spPr/>
      <dgm:t>
        <a:bodyPr/>
        <a:lstStyle/>
        <a:p>
          <a:endParaRPr lang="en-US"/>
        </a:p>
      </dgm:t>
    </dgm:pt>
    <dgm:pt modelId="{1FB8E8A7-098B-4EC1-988D-A54F97E2983F}" type="sibTrans" cxnId="{E6154F94-FB45-4917-9154-848B20358B8A}">
      <dgm:prSet phldrT="4" phldr="0"/>
      <dgm:spPr/>
      <dgm:t>
        <a:bodyPr/>
        <a:lstStyle/>
        <a:p>
          <a:r>
            <a:rPr lang="en-US"/>
            <a:t>4</a:t>
          </a:r>
        </a:p>
      </dgm:t>
    </dgm:pt>
    <dgm:pt modelId="{31BC572D-CF46-49A0-9BEF-1FD59FCB2441}" type="pres">
      <dgm:prSet presAssocID="{B6225EA8-1706-47AA-8D73-674B68440FCA}" presName="Name0" presStyleCnt="0">
        <dgm:presLayoutVars>
          <dgm:animLvl val="lvl"/>
          <dgm:resizeHandles val="exact"/>
        </dgm:presLayoutVars>
      </dgm:prSet>
      <dgm:spPr/>
    </dgm:pt>
    <dgm:pt modelId="{DC200900-E921-43DA-B621-B044F9171BFB}" type="pres">
      <dgm:prSet presAssocID="{A063CCC6-B5AE-45ED-8E1F-9F15B0B7A837}" presName="compositeNode" presStyleCnt="0">
        <dgm:presLayoutVars>
          <dgm:bulletEnabled val="1"/>
        </dgm:presLayoutVars>
      </dgm:prSet>
      <dgm:spPr/>
    </dgm:pt>
    <dgm:pt modelId="{9170333B-A7D7-474D-92C6-D7C38EA4B6E3}" type="pres">
      <dgm:prSet presAssocID="{A063CCC6-B5AE-45ED-8E1F-9F15B0B7A837}" presName="bgRect" presStyleLbl="bgAccFollowNode1" presStyleIdx="0" presStyleCnt="4"/>
      <dgm:spPr/>
    </dgm:pt>
    <dgm:pt modelId="{D3CAE813-F79D-4F02-8564-EF0E7CE9068E}" type="pres">
      <dgm:prSet presAssocID="{41B5F813-24CA-41EA-A5FE-3E841570A01D}" presName="sibTransNodeCircle" presStyleLbl="alignNode1" presStyleIdx="0" presStyleCnt="8">
        <dgm:presLayoutVars>
          <dgm:chMax val="0"/>
          <dgm:bulletEnabled/>
        </dgm:presLayoutVars>
      </dgm:prSet>
      <dgm:spPr/>
    </dgm:pt>
    <dgm:pt modelId="{EBBF8D68-3ABE-4045-8F93-43DE094F3E68}" type="pres">
      <dgm:prSet presAssocID="{A063CCC6-B5AE-45ED-8E1F-9F15B0B7A837}" presName="bottomLine" presStyleLbl="alignNode1" presStyleIdx="1" presStyleCnt="8">
        <dgm:presLayoutVars/>
      </dgm:prSet>
      <dgm:spPr/>
    </dgm:pt>
    <dgm:pt modelId="{E484F246-4889-4D54-B325-9DCDA1571D3B}" type="pres">
      <dgm:prSet presAssocID="{A063CCC6-B5AE-45ED-8E1F-9F15B0B7A837}" presName="nodeText" presStyleLbl="bgAccFollowNode1" presStyleIdx="0" presStyleCnt="4">
        <dgm:presLayoutVars>
          <dgm:bulletEnabled val="1"/>
        </dgm:presLayoutVars>
      </dgm:prSet>
      <dgm:spPr/>
    </dgm:pt>
    <dgm:pt modelId="{D46B05C0-B49F-44B8-BF3B-77F221CF4FE8}" type="pres">
      <dgm:prSet presAssocID="{41B5F813-24CA-41EA-A5FE-3E841570A01D}" presName="sibTrans" presStyleCnt="0"/>
      <dgm:spPr/>
    </dgm:pt>
    <dgm:pt modelId="{96FEDFFC-C51D-44EE-BDAE-0EE28C23BA8D}" type="pres">
      <dgm:prSet presAssocID="{591D726F-C1A9-4E35-A044-FFEDEA2F5C4B}" presName="compositeNode" presStyleCnt="0">
        <dgm:presLayoutVars>
          <dgm:bulletEnabled val="1"/>
        </dgm:presLayoutVars>
      </dgm:prSet>
      <dgm:spPr/>
    </dgm:pt>
    <dgm:pt modelId="{3E29D0FC-55C6-4F2D-A382-27AD860E21B3}" type="pres">
      <dgm:prSet presAssocID="{591D726F-C1A9-4E35-A044-FFEDEA2F5C4B}" presName="bgRect" presStyleLbl="bgAccFollowNode1" presStyleIdx="1" presStyleCnt="4"/>
      <dgm:spPr/>
    </dgm:pt>
    <dgm:pt modelId="{D4ACCEF8-FB09-4762-BEAA-C732E3F9BA24}" type="pres">
      <dgm:prSet presAssocID="{CEE17462-EA94-4CA0-B20B-AC7E11D19406}" presName="sibTransNodeCircle" presStyleLbl="alignNode1" presStyleIdx="2" presStyleCnt="8">
        <dgm:presLayoutVars>
          <dgm:chMax val="0"/>
          <dgm:bulletEnabled/>
        </dgm:presLayoutVars>
      </dgm:prSet>
      <dgm:spPr/>
    </dgm:pt>
    <dgm:pt modelId="{EBCA3026-6C7D-4CA8-A7BE-19C87098C582}" type="pres">
      <dgm:prSet presAssocID="{591D726F-C1A9-4E35-A044-FFEDEA2F5C4B}" presName="bottomLine" presStyleLbl="alignNode1" presStyleIdx="3" presStyleCnt="8">
        <dgm:presLayoutVars/>
      </dgm:prSet>
      <dgm:spPr/>
    </dgm:pt>
    <dgm:pt modelId="{93C42B54-1139-4F9F-8EEA-6F455E14DC48}" type="pres">
      <dgm:prSet presAssocID="{591D726F-C1A9-4E35-A044-FFEDEA2F5C4B}" presName="nodeText" presStyleLbl="bgAccFollowNode1" presStyleIdx="1" presStyleCnt="4">
        <dgm:presLayoutVars>
          <dgm:bulletEnabled val="1"/>
        </dgm:presLayoutVars>
      </dgm:prSet>
      <dgm:spPr/>
    </dgm:pt>
    <dgm:pt modelId="{2F728316-BDB8-4FD1-9BE7-CFADC22EFA66}" type="pres">
      <dgm:prSet presAssocID="{CEE17462-EA94-4CA0-B20B-AC7E11D19406}" presName="sibTrans" presStyleCnt="0"/>
      <dgm:spPr/>
    </dgm:pt>
    <dgm:pt modelId="{CE078F90-2221-4DA3-944A-4068C14F0106}" type="pres">
      <dgm:prSet presAssocID="{8ED5709E-DFDF-424A-ACD4-A7E2F2986B54}" presName="compositeNode" presStyleCnt="0">
        <dgm:presLayoutVars>
          <dgm:bulletEnabled val="1"/>
        </dgm:presLayoutVars>
      </dgm:prSet>
      <dgm:spPr/>
    </dgm:pt>
    <dgm:pt modelId="{13FAA311-5A85-492C-9C95-99F5CE75C1AC}" type="pres">
      <dgm:prSet presAssocID="{8ED5709E-DFDF-424A-ACD4-A7E2F2986B54}" presName="bgRect" presStyleLbl="bgAccFollowNode1" presStyleIdx="2" presStyleCnt="4"/>
      <dgm:spPr/>
    </dgm:pt>
    <dgm:pt modelId="{DF7BFAAE-90D3-4B6D-9B96-657EE0137799}" type="pres">
      <dgm:prSet presAssocID="{F4B4ED91-8BD9-4885-9539-7678D47FBE6E}" presName="sibTransNodeCircle" presStyleLbl="alignNode1" presStyleIdx="4" presStyleCnt="8">
        <dgm:presLayoutVars>
          <dgm:chMax val="0"/>
          <dgm:bulletEnabled/>
        </dgm:presLayoutVars>
      </dgm:prSet>
      <dgm:spPr/>
    </dgm:pt>
    <dgm:pt modelId="{D80CD401-6E3B-4114-9ED2-E6A6B6570405}" type="pres">
      <dgm:prSet presAssocID="{8ED5709E-DFDF-424A-ACD4-A7E2F2986B54}" presName="bottomLine" presStyleLbl="alignNode1" presStyleIdx="5" presStyleCnt="8">
        <dgm:presLayoutVars/>
      </dgm:prSet>
      <dgm:spPr/>
    </dgm:pt>
    <dgm:pt modelId="{E4FA1B08-69E7-40D5-BFDD-8334AB947128}" type="pres">
      <dgm:prSet presAssocID="{8ED5709E-DFDF-424A-ACD4-A7E2F2986B54}" presName="nodeText" presStyleLbl="bgAccFollowNode1" presStyleIdx="2" presStyleCnt="4">
        <dgm:presLayoutVars>
          <dgm:bulletEnabled val="1"/>
        </dgm:presLayoutVars>
      </dgm:prSet>
      <dgm:spPr/>
    </dgm:pt>
    <dgm:pt modelId="{1032B210-4926-4801-BD5F-7A45FD13C159}" type="pres">
      <dgm:prSet presAssocID="{F4B4ED91-8BD9-4885-9539-7678D47FBE6E}" presName="sibTrans" presStyleCnt="0"/>
      <dgm:spPr/>
    </dgm:pt>
    <dgm:pt modelId="{95695D48-24F1-4CA0-BF5B-E25BA31FC8D9}" type="pres">
      <dgm:prSet presAssocID="{3978C174-0596-4ABA-B621-156BDCEEFE26}" presName="compositeNode" presStyleCnt="0">
        <dgm:presLayoutVars>
          <dgm:bulletEnabled val="1"/>
        </dgm:presLayoutVars>
      </dgm:prSet>
      <dgm:spPr/>
    </dgm:pt>
    <dgm:pt modelId="{F772CF26-25F6-4F1E-A0E9-768313434B94}" type="pres">
      <dgm:prSet presAssocID="{3978C174-0596-4ABA-B621-156BDCEEFE26}" presName="bgRect" presStyleLbl="bgAccFollowNode1" presStyleIdx="3" presStyleCnt="4"/>
      <dgm:spPr/>
    </dgm:pt>
    <dgm:pt modelId="{E2742207-41BF-4FB4-A3D9-542961721A05}" type="pres">
      <dgm:prSet presAssocID="{1FB8E8A7-098B-4EC1-988D-A54F97E2983F}" presName="sibTransNodeCircle" presStyleLbl="alignNode1" presStyleIdx="6" presStyleCnt="8">
        <dgm:presLayoutVars>
          <dgm:chMax val="0"/>
          <dgm:bulletEnabled/>
        </dgm:presLayoutVars>
      </dgm:prSet>
      <dgm:spPr/>
    </dgm:pt>
    <dgm:pt modelId="{CD7A5F23-AA6F-42B1-B2F4-04D216132D6E}" type="pres">
      <dgm:prSet presAssocID="{3978C174-0596-4ABA-B621-156BDCEEFE26}" presName="bottomLine" presStyleLbl="alignNode1" presStyleIdx="7" presStyleCnt="8">
        <dgm:presLayoutVars/>
      </dgm:prSet>
      <dgm:spPr/>
    </dgm:pt>
    <dgm:pt modelId="{B2452028-9C42-4228-B790-45A1C2B42D16}" type="pres">
      <dgm:prSet presAssocID="{3978C174-0596-4ABA-B621-156BDCEEFE26}" presName="nodeText" presStyleLbl="bgAccFollowNode1" presStyleIdx="3" presStyleCnt="4">
        <dgm:presLayoutVars>
          <dgm:bulletEnabled val="1"/>
        </dgm:presLayoutVars>
      </dgm:prSet>
      <dgm:spPr/>
    </dgm:pt>
  </dgm:ptLst>
  <dgm:cxnLst>
    <dgm:cxn modelId="{20A13807-1B79-4584-9910-7E9AD08FF1C2}" type="presOf" srcId="{591D726F-C1A9-4E35-A044-FFEDEA2F5C4B}" destId="{3E29D0FC-55C6-4F2D-A382-27AD860E21B3}" srcOrd="0" destOrd="0" presId="urn:microsoft.com/office/officeart/2016/7/layout/BasicLinearProcessNumbered"/>
    <dgm:cxn modelId="{71CB8220-C51B-4389-A6D5-E5457DEDA29F}" type="presOf" srcId="{1FB8E8A7-098B-4EC1-988D-A54F97E2983F}" destId="{E2742207-41BF-4FB4-A3D9-542961721A05}" srcOrd="0" destOrd="0" presId="urn:microsoft.com/office/officeart/2016/7/layout/BasicLinearProcessNumbered"/>
    <dgm:cxn modelId="{786B842D-F4D6-4FD9-AABD-D8D073FDD0C7}" type="presOf" srcId="{3978C174-0596-4ABA-B621-156BDCEEFE26}" destId="{B2452028-9C42-4228-B790-45A1C2B42D16}" srcOrd="1" destOrd="0" presId="urn:microsoft.com/office/officeart/2016/7/layout/BasicLinearProcessNumbered"/>
    <dgm:cxn modelId="{E024DC45-6457-43EB-87CF-2791DD322BA4}" type="presOf" srcId="{41B5F813-24CA-41EA-A5FE-3E841570A01D}" destId="{D3CAE813-F79D-4F02-8564-EF0E7CE9068E}" srcOrd="0" destOrd="0" presId="urn:microsoft.com/office/officeart/2016/7/layout/BasicLinearProcessNumbered"/>
    <dgm:cxn modelId="{37911E67-5B9E-4BEC-9C30-E17D13A74891}" srcId="{B6225EA8-1706-47AA-8D73-674B68440FCA}" destId="{A063CCC6-B5AE-45ED-8E1F-9F15B0B7A837}" srcOrd="0" destOrd="0" parTransId="{D64A062C-4FEF-4B8B-8698-F7F828CC1072}" sibTransId="{41B5F813-24CA-41EA-A5FE-3E841570A01D}"/>
    <dgm:cxn modelId="{89671069-B4DA-4A55-A127-BEFAAB7589F7}" type="presOf" srcId="{8ED5709E-DFDF-424A-ACD4-A7E2F2986B54}" destId="{E4FA1B08-69E7-40D5-BFDD-8334AB947128}" srcOrd="1" destOrd="0" presId="urn:microsoft.com/office/officeart/2016/7/layout/BasicLinearProcessNumbered"/>
    <dgm:cxn modelId="{D25AB04D-BE4E-4145-8B8F-BFA45061EF9B}" type="presOf" srcId="{3978C174-0596-4ABA-B621-156BDCEEFE26}" destId="{F772CF26-25F6-4F1E-A0E9-768313434B94}" srcOrd="0" destOrd="0" presId="urn:microsoft.com/office/officeart/2016/7/layout/BasicLinearProcessNumbered"/>
    <dgm:cxn modelId="{BB3D9F6F-C388-4E22-85DA-C85932ED56DA}" type="presOf" srcId="{CEE17462-EA94-4CA0-B20B-AC7E11D19406}" destId="{D4ACCEF8-FB09-4762-BEAA-C732E3F9BA24}" srcOrd="0" destOrd="0" presId="urn:microsoft.com/office/officeart/2016/7/layout/BasicLinearProcessNumbered"/>
    <dgm:cxn modelId="{A274267B-0811-4F2B-92A0-CAEA6D3EC131}" srcId="{B6225EA8-1706-47AA-8D73-674B68440FCA}" destId="{591D726F-C1A9-4E35-A044-FFEDEA2F5C4B}" srcOrd="1" destOrd="0" parTransId="{C2E32094-A988-41A6-8AD4-62CAFE06B8AD}" sibTransId="{CEE17462-EA94-4CA0-B20B-AC7E11D19406}"/>
    <dgm:cxn modelId="{3DD86F89-80C6-4D23-B38F-AF5CB3DB95C9}" type="presOf" srcId="{8ED5709E-DFDF-424A-ACD4-A7E2F2986B54}" destId="{13FAA311-5A85-492C-9C95-99F5CE75C1AC}" srcOrd="0" destOrd="0" presId="urn:microsoft.com/office/officeart/2016/7/layout/BasicLinearProcessNumbered"/>
    <dgm:cxn modelId="{9A173E8F-E30A-4C83-BA40-77A3ABD4C599}" type="presOf" srcId="{591D726F-C1A9-4E35-A044-FFEDEA2F5C4B}" destId="{93C42B54-1139-4F9F-8EEA-6F455E14DC48}" srcOrd="1" destOrd="0" presId="urn:microsoft.com/office/officeart/2016/7/layout/BasicLinearProcessNumbered"/>
    <dgm:cxn modelId="{E6154F94-FB45-4917-9154-848B20358B8A}" srcId="{B6225EA8-1706-47AA-8D73-674B68440FCA}" destId="{3978C174-0596-4ABA-B621-156BDCEEFE26}" srcOrd="3" destOrd="0" parTransId="{39A79BCE-53DA-4569-8C1C-E6AA099EE6FE}" sibTransId="{1FB8E8A7-098B-4EC1-988D-A54F97E2983F}"/>
    <dgm:cxn modelId="{360768C8-AF63-4D84-AB1A-A9DC26E8B103}" type="presOf" srcId="{B6225EA8-1706-47AA-8D73-674B68440FCA}" destId="{31BC572D-CF46-49A0-9BEF-1FD59FCB2441}" srcOrd="0" destOrd="0" presId="urn:microsoft.com/office/officeart/2016/7/layout/BasicLinearProcessNumbered"/>
    <dgm:cxn modelId="{E1F1B1CB-C34A-4E41-AB07-D92C2538551F}" srcId="{B6225EA8-1706-47AA-8D73-674B68440FCA}" destId="{8ED5709E-DFDF-424A-ACD4-A7E2F2986B54}" srcOrd="2" destOrd="0" parTransId="{BC3DCA83-7ADB-490C-A0CA-0EB174E3E270}" sibTransId="{F4B4ED91-8BD9-4885-9539-7678D47FBE6E}"/>
    <dgm:cxn modelId="{E204FAE5-3FBA-41C1-8C7B-AB92A4EE0596}" type="presOf" srcId="{A063CCC6-B5AE-45ED-8E1F-9F15B0B7A837}" destId="{9170333B-A7D7-474D-92C6-D7C38EA4B6E3}" srcOrd="0" destOrd="0" presId="urn:microsoft.com/office/officeart/2016/7/layout/BasicLinearProcessNumbered"/>
    <dgm:cxn modelId="{39E2B8EB-578C-41C1-A480-254F76ACF88A}" type="presOf" srcId="{F4B4ED91-8BD9-4885-9539-7678D47FBE6E}" destId="{DF7BFAAE-90D3-4B6D-9B96-657EE0137799}" srcOrd="0" destOrd="0" presId="urn:microsoft.com/office/officeart/2016/7/layout/BasicLinearProcessNumbered"/>
    <dgm:cxn modelId="{F0AC80F0-3D28-40E8-9321-89454DAD86AD}" type="presOf" srcId="{A063CCC6-B5AE-45ED-8E1F-9F15B0B7A837}" destId="{E484F246-4889-4D54-B325-9DCDA1571D3B}" srcOrd="1" destOrd="0" presId="urn:microsoft.com/office/officeart/2016/7/layout/BasicLinearProcessNumbered"/>
    <dgm:cxn modelId="{8086E983-1CB5-43BA-A3EB-753788591E74}" type="presParOf" srcId="{31BC572D-CF46-49A0-9BEF-1FD59FCB2441}" destId="{DC200900-E921-43DA-B621-B044F9171BFB}" srcOrd="0" destOrd="0" presId="urn:microsoft.com/office/officeart/2016/7/layout/BasicLinearProcessNumbered"/>
    <dgm:cxn modelId="{F26058BA-F1DC-44E1-BE27-AC5FB5A659E5}" type="presParOf" srcId="{DC200900-E921-43DA-B621-B044F9171BFB}" destId="{9170333B-A7D7-474D-92C6-D7C38EA4B6E3}" srcOrd="0" destOrd="0" presId="urn:microsoft.com/office/officeart/2016/7/layout/BasicLinearProcessNumbered"/>
    <dgm:cxn modelId="{70C605A7-3CF3-4015-A813-1E4999142425}" type="presParOf" srcId="{DC200900-E921-43DA-B621-B044F9171BFB}" destId="{D3CAE813-F79D-4F02-8564-EF0E7CE9068E}" srcOrd="1" destOrd="0" presId="urn:microsoft.com/office/officeart/2016/7/layout/BasicLinearProcessNumbered"/>
    <dgm:cxn modelId="{79EE937E-730A-463D-A4BB-14343DDCB7EE}" type="presParOf" srcId="{DC200900-E921-43DA-B621-B044F9171BFB}" destId="{EBBF8D68-3ABE-4045-8F93-43DE094F3E68}" srcOrd="2" destOrd="0" presId="urn:microsoft.com/office/officeart/2016/7/layout/BasicLinearProcessNumbered"/>
    <dgm:cxn modelId="{9BD2FC76-F718-40C6-87D1-50CBF7A89EC3}" type="presParOf" srcId="{DC200900-E921-43DA-B621-B044F9171BFB}" destId="{E484F246-4889-4D54-B325-9DCDA1571D3B}" srcOrd="3" destOrd="0" presId="urn:microsoft.com/office/officeart/2016/7/layout/BasicLinearProcessNumbered"/>
    <dgm:cxn modelId="{1F40D9B1-0190-4B77-A45E-2CD24A5CC80D}" type="presParOf" srcId="{31BC572D-CF46-49A0-9BEF-1FD59FCB2441}" destId="{D46B05C0-B49F-44B8-BF3B-77F221CF4FE8}" srcOrd="1" destOrd="0" presId="urn:microsoft.com/office/officeart/2016/7/layout/BasicLinearProcessNumbered"/>
    <dgm:cxn modelId="{36570D40-6E39-4675-A24C-6200FF25B335}" type="presParOf" srcId="{31BC572D-CF46-49A0-9BEF-1FD59FCB2441}" destId="{96FEDFFC-C51D-44EE-BDAE-0EE28C23BA8D}" srcOrd="2" destOrd="0" presId="urn:microsoft.com/office/officeart/2016/7/layout/BasicLinearProcessNumbered"/>
    <dgm:cxn modelId="{C499F152-93FC-401F-9C31-D039A2187A55}" type="presParOf" srcId="{96FEDFFC-C51D-44EE-BDAE-0EE28C23BA8D}" destId="{3E29D0FC-55C6-4F2D-A382-27AD860E21B3}" srcOrd="0" destOrd="0" presId="urn:microsoft.com/office/officeart/2016/7/layout/BasicLinearProcessNumbered"/>
    <dgm:cxn modelId="{2D69046B-353B-4A84-87FA-05A9F0198B65}" type="presParOf" srcId="{96FEDFFC-C51D-44EE-BDAE-0EE28C23BA8D}" destId="{D4ACCEF8-FB09-4762-BEAA-C732E3F9BA24}" srcOrd="1" destOrd="0" presId="urn:microsoft.com/office/officeart/2016/7/layout/BasicLinearProcessNumbered"/>
    <dgm:cxn modelId="{69A2DC95-C2DB-4B84-8792-D5A1FBF00DC7}" type="presParOf" srcId="{96FEDFFC-C51D-44EE-BDAE-0EE28C23BA8D}" destId="{EBCA3026-6C7D-4CA8-A7BE-19C87098C582}" srcOrd="2" destOrd="0" presId="urn:microsoft.com/office/officeart/2016/7/layout/BasicLinearProcessNumbered"/>
    <dgm:cxn modelId="{A6350216-6235-4C34-98DA-01E8BB56E780}" type="presParOf" srcId="{96FEDFFC-C51D-44EE-BDAE-0EE28C23BA8D}" destId="{93C42B54-1139-4F9F-8EEA-6F455E14DC48}" srcOrd="3" destOrd="0" presId="urn:microsoft.com/office/officeart/2016/7/layout/BasicLinearProcessNumbered"/>
    <dgm:cxn modelId="{4C2FB3AF-82B2-43AC-BD42-EF09F2977A93}" type="presParOf" srcId="{31BC572D-CF46-49A0-9BEF-1FD59FCB2441}" destId="{2F728316-BDB8-4FD1-9BE7-CFADC22EFA66}" srcOrd="3" destOrd="0" presId="urn:microsoft.com/office/officeart/2016/7/layout/BasicLinearProcessNumbered"/>
    <dgm:cxn modelId="{47FAC553-9628-4799-B126-E735052C902A}" type="presParOf" srcId="{31BC572D-CF46-49A0-9BEF-1FD59FCB2441}" destId="{CE078F90-2221-4DA3-944A-4068C14F0106}" srcOrd="4" destOrd="0" presId="urn:microsoft.com/office/officeart/2016/7/layout/BasicLinearProcessNumbered"/>
    <dgm:cxn modelId="{F09889EF-28C9-474D-9735-EC807C215197}" type="presParOf" srcId="{CE078F90-2221-4DA3-944A-4068C14F0106}" destId="{13FAA311-5A85-492C-9C95-99F5CE75C1AC}" srcOrd="0" destOrd="0" presId="urn:microsoft.com/office/officeart/2016/7/layout/BasicLinearProcessNumbered"/>
    <dgm:cxn modelId="{A01E8E14-9747-44A5-8138-9CC150E331E6}" type="presParOf" srcId="{CE078F90-2221-4DA3-944A-4068C14F0106}" destId="{DF7BFAAE-90D3-4B6D-9B96-657EE0137799}" srcOrd="1" destOrd="0" presId="urn:microsoft.com/office/officeart/2016/7/layout/BasicLinearProcessNumbered"/>
    <dgm:cxn modelId="{92E8BBA2-0ECB-403B-96E0-9E4252DB735C}" type="presParOf" srcId="{CE078F90-2221-4DA3-944A-4068C14F0106}" destId="{D80CD401-6E3B-4114-9ED2-E6A6B6570405}" srcOrd="2" destOrd="0" presId="urn:microsoft.com/office/officeart/2016/7/layout/BasicLinearProcessNumbered"/>
    <dgm:cxn modelId="{3231A495-FDC6-4C67-8931-CEDE7F335B5A}" type="presParOf" srcId="{CE078F90-2221-4DA3-944A-4068C14F0106}" destId="{E4FA1B08-69E7-40D5-BFDD-8334AB947128}" srcOrd="3" destOrd="0" presId="urn:microsoft.com/office/officeart/2016/7/layout/BasicLinearProcessNumbered"/>
    <dgm:cxn modelId="{A2259293-2CBF-48C3-8C65-996BE11C7AFA}" type="presParOf" srcId="{31BC572D-CF46-49A0-9BEF-1FD59FCB2441}" destId="{1032B210-4926-4801-BD5F-7A45FD13C159}" srcOrd="5" destOrd="0" presId="urn:microsoft.com/office/officeart/2016/7/layout/BasicLinearProcessNumbered"/>
    <dgm:cxn modelId="{390684A2-A36A-4CBF-9445-1592667CC0A0}" type="presParOf" srcId="{31BC572D-CF46-49A0-9BEF-1FD59FCB2441}" destId="{95695D48-24F1-4CA0-BF5B-E25BA31FC8D9}" srcOrd="6" destOrd="0" presId="urn:microsoft.com/office/officeart/2016/7/layout/BasicLinearProcessNumbered"/>
    <dgm:cxn modelId="{0DEF4C73-FEA7-4754-ACD7-BEBF6AAE6C41}" type="presParOf" srcId="{95695D48-24F1-4CA0-BF5B-E25BA31FC8D9}" destId="{F772CF26-25F6-4F1E-A0E9-768313434B94}" srcOrd="0" destOrd="0" presId="urn:microsoft.com/office/officeart/2016/7/layout/BasicLinearProcessNumbered"/>
    <dgm:cxn modelId="{CA311D1E-6D3F-4545-9840-E37979E437EF}" type="presParOf" srcId="{95695D48-24F1-4CA0-BF5B-E25BA31FC8D9}" destId="{E2742207-41BF-4FB4-A3D9-542961721A05}" srcOrd="1" destOrd="0" presId="urn:microsoft.com/office/officeart/2016/7/layout/BasicLinearProcessNumbered"/>
    <dgm:cxn modelId="{35AAB5B0-56C3-4A41-834D-2DEF0D1CA8A9}" type="presParOf" srcId="{95695D48-24F1-4CA0-BF5B-E25BA31FC8D9}" destId="{CD7A5F23-AA6F-42B1-B2F4-04D216132D6E}" srcOrd="2" destOrd="0" presId="urn:microsoft.com/office/officeart/2016/7/layout/BasicLinearProcessNumbered"/>
    <dgm:cxn modelId="{1C0ADDC5-5F0D-4687-A351-18C2202BF06F}" type="presParOf" srcId="{95695D48-24F1-4CA0-BF5B-E25BA31FC8D9}" destId="{B2452028-9C42-4228-B790-45A1C2B42D16}"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6B2F3D-620C-4AF6-B7E2-CCDC454526F2}"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2FEBEC0A-CDBF-4CAC-A539-F4F0F5AE2B81}">
      <dgm:prSet/>
      <dgm:spPr/>
      <dgm:t>
        <a:bodyPr/>
        <a:lstStyle/>
        <a:p>
          <a:pPr>
            <a:lnSpc>
              <a:spcPct val="100000"/>
            </a:lnSpc>
          </a:pPr>
          <a:r>
            <a:rPr lang="en-US" dirty="0"/>
            <a:t>National Economical Development</a:t>
          </a:r>
        </a:p>
      </dgm:t>
    </dgm:pt>
    <dgm:pt modelId="{7C245DA1-EC0C-47F5-A684-1A4A5A9B4114}" type="parTrans" cxnId="{7BFBBCCE-2F14-45AD-AA4F-86E612447BE9}">
      <dgm:prSet/>
      <dgm:spPr/>
      <dgm:t>
        <a:bodyPr/>
        <a:lstStyle/>
        <a:p>
          <a:endParaRPr lang="en-US"/>
        </a:p>
      </dgm:t>
    </dgm:pt>
    <dgm:pt modelId="{1F57960D-04DB-43A4-8E96-008A927E6248}" type="sibTrans" cxnId="{7BFBBCCE-2F14-45AD-AA4F-86E612447BE9}">
      <dgm:prSet/>
      <dgm:spPr/>
      <dgm:t>
        <a:bodyPr/>
        <a:lstStyle/>
        <a:p>
          <a:endParaRPr lang="en-US"/>
        </a:p>
      </dgm:t>
    </dgm:pt>
    <dgm:pt modelId="{757571E5-F5C5-4265-A578-EE681B92C8EC}">
      <dgm:prSet/>
      <dgm:spPr/>
      <dgm:t>
        <a:bodyPr/>
        <a:lstStyle/>
        <a:p>
          <a:pPr>
            <a:lnSpc>
              <a:spcPct val="100000"/>
            </a:lnSpc>
          </a:pPr>
          <a:r>
            <a:rPr lang="en-US"/>
            <a:t>Education and Training sector</a:t>
          </a:r>
        </a:p>
      </dgm:t>
    </dgm:pt>
    <dgm:pt modelId="{88208DDC-5E7C-4DAD-8C72-C97E2336EE40}" type="parTrans" cxnId="{9B86FF3B-7C70-4A51-B493-9AF00FA58FB3}">
      <dgm:prSet/>
      <dgm:spPr/>
      <dgm:t>
        <a:bodyPr/>
        <a:lstStyle/>
        <a:p>
          <a:endParaRPr lang="en-US"/>
        </a:p>
      </dgm:t>
    </dgm:pt>
    <dgm:pt modelId="{A70F09A9-FC16-4042-AAEF-5B675F683190}" type="sibTrans" cxnId="{9B86FF3B-7C70-4A51-B493-9AF00FA58FB3}">
      <dgm:prSet/>
      <dgm:spPr/>
      <dgm:t>
        <a:bodyPr/>
        <a:lstStyle/>
        <a:p>
          <a:endParaRPr lang="en-US"/>
        </a:p>
      </dgm:t>
    </dgm:pt>
    <dgm:pt modelId="{D03ADBE3-FBD1-4A56-8D03-690B10F6AA5B}">
      <dgm:prSet/>
      <dgm:spPr/>
      <dgm:t>
        <a:bodyPr/>
        <a:lstStyle/>
        <a:p>
          <a:pPr>
            <a:lnSpc>
              <a:spcPct val="100000"/>
            </a:lnSpc>
          </a:pPr>
          <a:r>
            <a:rPr lang="en-US"/>
            <a:t>Post-Secondary Education</a:t>
          </a:r>
        </a:p>
      </dgm:t>
    </dgm:pt>
    <dgm:pt modelId="{A7771589-6611-49FC-A288-770A6B547DE6}" type="parTrans" cxnId="{E569CC0D-8023-4C80-B1B9-A3B05AC66DC1}">
      <dgm:prSet/>
      <dgm:spPr/>
      <dgm:t>
        <a:bodyPr/>
        <a:lstStyle/>
        <a:p>
          <a:endParaRPr lang="en-US"/>
        </a:p>
      </dgm:t>
    </dgm:pt>
    <dgm:pt modelId="{7F249798-B08D-4B49-9F2A-7F98B3FB5F2D}" type="sibTrans" cxnId="{E569CC0D-8023-4C80-B1B9-A3B05AC66DC1}">
      <dgm:prSet/>
      <dgm:spPr/>
      <dgm:t>
        <a:bodyPr/>
        <a:lstStyle/>
        <a:p>
          <a:endParaRPr lang="en-US"/>
        </a:p>
      </dgm:t>
    </dgm:pt>
    <dgm:pt modelId="{730E630F-4DAB-433F-860C-D934107E5B03}">
      <dgm:prSet/>
      <dgm:spPr/>
      <dgm:t>
        <a:bodyPr/>
        <a:lstStyle/>
        <a:p>
          <a:pPr>
            <a:lnSpc>
              <a:spcPct val="100000"/>
            </a:lnSpc>
          </a:pPr>
          <a:r>
            <a:rPr lang="en-US" dirty="0"/>
            <a:t>Technical Entrepreneurial Vocational Education and Training</a:t>
          </a:r>
        </a:p>
      </dgm:t>
    </dgm:pt>
    <dgm:pt modelId="{E4F91A1F-5059-4D66-90E0-1D799AB81922}" type="parTrans" cxnId="{C2BCC31B-FB58-4D3B-8D19-715C1AFED718}">
      <dgm:prSet/>
      <dgm:spPr/>
      <dgm:t>
        <a:bodyPr/>
        <a:lstStyle/>
        <a:p>
          <a:endParaRPr lang="en-US"/>
        </a:p>
      </dgm:t>
    </dgm:pt>
    <dgm:pt modelId="{0AE2665F-7FA3-4CD5-8B8C-BA88CD84CD3D}" type="sibTrans" cxnId="{C2BCC31B-FB58-4D3B-8D19-715C1AFED718}">
      <dgm:prSet/>
      <dgm:spPr/>
      <dgm:t>
        <a:bodyPr/>
        <a:lstStyle/>
        <a:p>
          <a:endParaRPr lang="en-US"/>
        </a:p>
      </dgm:t>
    </dgm:pt>
    <dgm:pt modelId="{33D1D62C-5B4D-4828-A58A-A434D600BCEC}" type="pres">
      <dgm:prSet presAssocID="{D46B2F3D-620C-4AF6-B7E2-CCDC454526F2}" presName="linear" presStyleCnt="0">
        <dgm:presLayoutVars>
          <dgm:animLvl val="lvl"/>
          <dgm:resizeHandles val="exact"/>
        </dgm:presLayoutVars>
      </dgm:prSet>
      <dgm:spPr/>
    </dgm:pt>
    <dgm:pt modelId="{BCDE83E5-E279-4D6E-92C5-0FD3F4321831}" type="pres">
      <dgm:prSet presAssocID="{2FEBEC0A-CDBF-4CAC-A539-F4F0F5AE2B81}" presName="parentText" presStyleLbl="node1" presStyleIdx="0" presStyleCnt="4">
        <dgm:presLayoutVars>
          <dgm:chMax val="0"/>
          <dgm:bulletEnabled val="1"/>
        </dgm:presLayoutVars>
      </dgm:prSet>
      <dgm:spPr/>
    </dgm:pt>
    <dgm:pt modelId="{E4ABC210-FEF5-49B4-AAE1-0F9BC9B1BEB0}" type="pres">
      <dgm:prSet presAssocID="{1F57960D-04DB-43A4-8E96-008A927E6248}" presName="spacer" presStyleCnt="0"/>
      <dgm:spPr/>
    </dgm:pt>
    <dgm:pt modelId="{2EDAF91D-CD01-4F00-B82F-67995290449C}" type="pres">
      <dgm:prSet presAssocID="{757571E5-F5C5-4265-A578-EE681B92C8EC}" presName="parentText" presStyleLbl="node1" presStyleIdx="1" presStyleCnt="4">
        <dgm:presLayoutVars>
          <dgm:chMax val="0"/>
          <dgm:bulletEnabled val="1"/>
        </dgm:presLayoutVars>
      </dgm:prSet>
      <dgm:spPr/>
    </dgm:pt>
    <dgm:pt modelId="{66938E29-81B4-4929-B0AD-516955F79AF0}" type="pres">
      <dgm:prSet presAssocID="{A70F09A9-FC16-4042-AAEF-5B675F683190}" presName="spacer" presStyleCnt="0"/>
      <dgm:spPr/>
    </dgm:pt>
    <dgm:pt modelId="{91F620DD-98FE-4F96-AC4C-0012AF7F86BD}" type="pres">
      <dgm:prSet presAssocID="{D03ADBE3-FBD1-4A56-8D03-690B10F6AA5B}" presName="parentText" presStyleLbl="node1" presStyleIdx="2" presStyleCnt="4">
        <dgm:presLayoutVars>
          <dgm:chMax val="0"/>
          <dgm:bulletEnabled val="1"/>
        </dgm:presLayoutVars>
      </dgm:prSet>
      <dgm:spPr/>
    </dgm:pt>
    <dgm:pt modelId="{D3A9FFF0-5553-4AD0-AC1E-B6C713D23FD7}" type="pres">
      <dgm:prSet presAssocID="{7F249798-B08D-4B49-9F2A-7F98B3FB5F2D}" presName="spacer" presStyleCnt="0"/>
      <dgm:spPr/>
    </dgm:pt>
    <dgm:pt modelId="{1EDF01A6-4ED5-4DB9-A748-4EEC0A2FF1CA}" type="pres">
      <dgm:prSet presAssocID="{730E630F-4DAB-433F-860C-D934107E5B03}" presName="parentText" presStyleLbl="node1" presStyleIdx="3" presStyleCnt="4">
        <dgm:presLayoutVars>
          <dgm:chMax val="0"/>
          <dgm:bulletEnabled val="1"/>
        </dgm:presLayoutVars>
      </dgm:prSet>
      <dgm:spPr/>
    </dgm:pt>
  </dgm:ptLst>
  <dgm:cxnLst>
    <dgm:cxn modelId="{E569CC0D-8023-4C80-B1B9-A3B05AC66DC1}" srcId="{D46B2F3D-620C-4AF6-B7E2-CCDC454526F2}" destId="{D03ADBE3-FBD1-4A56-8D03-690B10F6AA5B}" srcOrd="2" destOrd="0" parTransId="{A7771589-6611-49FC-A288-770A6B547DE6}" sibTransId="{7F249798-B08D-4B49-9F2A-7F98B3FB5F2D}"/>
    <dgm:cxn modelId="{C2BCC31B-FB58-4D3B-8D19-715C1AFED718}" srcId="{D46B2F3D-620C-4AF6-B7E2-CCDC454526F2}" destId="{730E630F-4DAB-433F-860C-D934107E5B03}" srcOrd="3" destOrd="0" parTransId="{E4F91A1F-5059-4D66-90E0-1D799AB81922}" sibTransId="{0AE2665F-7FA3-4CD5-8B8C-BA88CD84CD3D}"/>
    <dgm:cxn modelId="{9B86FF3B-7C70-4A51-B493-9AF00FA58FB3}" srcId="{D46B2F3D-620C-4AF6-B7E2-CCDC454526F2}" destId="{757571E5-F5C5-4265-A578-EE681B92C8EC}" srcOrd="1" destOrd="0" parTransId="{88208DDC-5E7C-4DAD-8C72-C97E2336EE40}" sibTransId="{A70F09A9-FC16-4042-AAEF-5B675F683190}"/>
    <dgm:cxn modelId="{B5CDD063-E3DD-4917-AD02-B71B9C3B8749}" type="presOf" srcId="{757571E5-F5C5-4265-A578-EE681B92C8EC}" destId="{2EDAF91D-CD01-4F00-B82F-67995290449C}" srcOrd="0" destOrd="0" presId="urn:microsoft.com/office/officeart/2005/8/layout/vList2"/>
    <dgm:cxn modelId="{E8ED41C4-23FC-4D83-B69B-5E44644AF00C}" type="presOf" srcId="{D03ADBE3-FBD1-4A56-8D03-690B10F6AA5B}" destId="{91F620DD-98FE-4F96-AC4C-0012AF7F86BD}" srcOrd="0" destOrd="0" presId="urn:microsoft.com/office/officeart/2005/8/layout/vList2"/>
    <dgm:cxn modelId="{9BAC4BCC-CBE1-446E-91A2-640F8F0C407E}" type="presOf" srcId="{D46B2F3D-620C-4AF6-B7E2-CCDC454526F2}" destId="{33D1D62C-5B4D-4828-A58A-A434D600BCEC}" srcOrd="0" destOrd="0" presId="urn:microsoft.com/office/officeart/2005/8/layout/vList2"/>
    <dgm:cxn modelId="{7BFBBCCE-2F14-45AD-AA4F-86E612447BE9}" srcId="{D46B2F3D-620C-4AF6-B7E2-CCDC454526F2}" destId="{2FEBEC0A-CDBF-4CAC-A539-F4F0F5AE2B81}" srcOrd="0" destOrd="0" parTransId="{7C245DA1-EC0C-47F5-A684-1A4A5A9B4114}" sibTransId="{1F57960D-04DB-43A4-8E96-008A927E6248}"/>
    <dgm:cxn modelId="{74427DDD-95BA-4C41-B9E6-C61BDC91D496}" type="presOf" srcId="{2FEBEC0A-CDBF-4CAC-A539-F4F0F5AE2B81}" destId="{BCDE83E5-E279-4D6E-92C5-0FD3F4321831}" srcOrd="0" destOrd="0" presId="urn:microsoft.com/office/officeart/2005/8/layout/vList2"/>
    <dgm:cxn modelId="{847445E0-D864-40DA-8167-564CE734239A}" type="presOf" srcId="{730E630F-4DAB-433F-860C-D934107E5B03}" destId="{1EDF01A6-4ED5-4DB9-A748-4EEC0A2FF1CA}" srcOrd="0" destOrd="0" presId="urn:microsoft.com/office/officeart/2005/8/layout/vList2"/>
    <dgm:cxn modelId="{2D243FD1-CA49-477E-BF10-03DED30FF1DA}" type="presParOf" srcId="{33D1D62C-5B4D-4828-A58A-A434D600BCEC}" destId="{BCDE83E5-E279-4D6E-92C5-0FD3F4321831}" srcOrd="0" destOrd="0" presId="urn:microsoft.com/office/officeart/2005/8/layout/vList2"/>
    <dgm:cxn modelId="{1C41A5DB-A6DF-4D0C-8A22-63C5C31BA40C}" type="presParOf" srcId="{33D1D62C-5B4D-4828-A58A-A434D600BCEC}" destId="{E4ABC210-FEF5-49B4-AAE1-0F9BC9B1BEB0}" srcOrd="1" destOrd="0" presId="urn:microsoft.com/office/officeart/2005/8/layout/vList2"/>
    <dgm:cxn modelId="{2A47D8BC-D058-428A-9558-67067804E7AD}" type="presParOf" srcId="{33D1D62C-5B4D-4828-A58A-A434D600BCEC}" destId="{2EDAF91D-CD01-4F00-B82F-67995290449C}" srcOrd="2" destOrd="0" presId="urn:microsoft.com/office/officeart/2005/8/layout/vList2"/>
    <dgm:cxn modelId="{880AACF1-4080-4235-9F6D-57932E8FFD33}" type="presParOf" srcId="{33D1D62C-5B4D-4828-A58A-A434D600BCEC}" destId="{66938E29-81B4-4929-B0AD-516955F79AF0}" srcOrd="3" destOrd="0" presId="urn:microsoft.com/office/officeart/2005/8/layout/vList2"/>
    <dgm:cxn modelId="{DEC41233-0129-4A44-96C8-6226143FCCFD}" type="presParOf" srcId="{33D1D62C-5B4D-4828-A58A-A434D600BCEC}" destId="{91F620DD-98FE-4F96-AC4C-0012AF7F86BD}" srcOrd="4" destOrd="0" presId="urn:microsoft.com/office/officeart/2005/8/layout/vList2"/>
    <dgm:cxn modelId="{CA0E3D49-1241-4EDB-9BC1-AF8157258A9A}" type="presParOf" srcId="{33D1D62C-5B4D-4828-A58A-A434D600BCEC}" destId="{D3A9FFF0-5553-4AD0-AC1E-B6C713D23FD7}" srcOrd="5" destOrd="0" presId="urn:microsoft.com/office/officeart/2005/8/layout/vList2"/>
    <dgm:cxn modelId="{89AA7D05-D541-4911-9780-D5584984169A}" type="presParOf" srcId="{33D1D62C-5B4D-4828-A58A-A434D600BCEC}" destId="{1EDF01A6-4ED5-4DB9-A748-4EEC0A2FF1CA}"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AD066D-FDDB-454E-A88B-F738DCE9174B}"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6E249C09-9316-4757-AB4B-65F6432955CB}">
      <dgm:prSet/>
      <dgm:spPr/>
      <dgm:t>
        <a:bodyPr/>
        <a:lstStyle/>
        <a:p>
          <a:r>
            <a:rPr lang="en-GB" dirty="0"/>
            <a:t>Productivity- Economical Development</a:t>
          </a:r>
          <a:endParaRPr lang="en-US" dirty="0"/>
        </a:p>
      </dgm:t>
    </dgm:pt>
    <dgm:pt modelId="{946727CA-98BC-4171-828A-A0DA4772070A}" type="parTrans" cxnId="{E0F2AF14-D142-4DB9-AF79-998EEE82ADD6}">
      <dgm:prSet/>
      <dgm:spPr/>
      <dgm:t>
        <a:bodyPr/>
        <a:lstStyle/>
        <a:p>
          <a:endParaRPr lang="en-US"/>
        </a:p>
      </dgm:t>
    </dgm:pt>
    <dgm:pt modelId="{1F6C51BC-C45A-4C59-A32D-BD6D7959E2A8}" type="sibTrans" cxnId="{E0F2AF14-D142-4DB9-AF79-998EEE82ADD6}">
      <dgm:prSet/>
      <dgm:spPr/>
      <dgm:t>
        <a:bodyPr/>
        <a:lstStyle/>
        <a:p>
          <a:endParaRPr lang="en-US"/>
        </a:p>
      </dgm:t>
    </dgm:pt>
    <dgm:pt modelId="{8D53A9A5-CB0B-4AC6-BF17-071B0A766D51}">
      <dgm:prSet/>
      <dgm:spPr/>
      <dgm:t>
        <a:bodyPr/>
        <a:lstStyle/>
        <a:p>
          <a:r>
            <a:rPr lang="en-GB" dirty="0"/>
            <a:t>Performance- practice</a:t>
          </a:r>
          <a:endParaRPr lang="en-US" dirty="0"/>
        </a:p>
      </dgm:t>
    </dgm:pt>
    <dgm:pt modelId="{6623853B-F9B6-46E8-A50C-D4AECDA89521}" type="parTrans" cxnId="{0BBBBB7B-BAE7-4F87-9998-33722152B229}">
      <dgm:prSet/>
      <dgm:spPr/>
      <dgm:t>
        <a:bodyPr/>
        <a:lstStyle/>
        <a:p>
          <a:endParaRPr lang="en-US"/>
        </a:p>
      </dgm:t>
    </dgm:pt>
    <dgm:pt modelId="{F4DF1883-56C8-4E94-BB83-214010725F58}" type="sibTrans" cxnId="{0BBBBB7B-BAE7-4F87-9998-33722152B229}">
      <dgm:prSet/>
      <dgm:spPr/>
      <dgm:t>
        <a:bodyPr/>
        <a:lstStyle/>
        <a:p>
          <a:endParaRPr lang="en-US"/>
        </a:p>
      </dgm:t>
    </dgm:pt>
    <dgm:pt modelId="{73F5566C-25E3-46B8-9905-F8197654F972}">
      <dgm:prSet/>
      <dgm:spPr/>
      <dgm:t>
        <a:bodyPr/>
        <a:lstStyle/>
        <a:p>
          <a:r>
            <a:rPr lang="en-GB" dirty="0"/>
            <a:t>Education and Training</a:t>
          </a:r>
          <a:endParaRPr lang="en-US" dirty="0"/>
        </a:p>
      </dgm:t>
    </dgm:pt>
    <dgm:pt modelId="{1FB93B62-7E2A-4AA9-973C-1E57EF1FCB12}" type="parTrans" cxnId="{078BA192-3644-4A24-9DF3-4BC5E31905F4}">
      <dgm:prSet/>
      <dgm:spPr/>
      <dgm:t>
        <a:bodyPr/>
        <a:lstStyle/>
        <a:p>
          <a:endParaRPr lang="en-US"/>
        </a:p>
      </dgm:t>
    </dgm:pt>
    <dgm:pt modelId="{6BB27F0D-CDBD-4400-B191-FF538B28D989}" type="sibTrans" cxnId="{078BA192-3644-4A24-9DF3-4BC5E31905F4}">
      <dgm:prSet/>
      <dgm:spPr/>
      <dgm:t>
        <a:bodyPr/>
        <a:lstStyle/>
        <a:p>
          <a:endParaRPr lang="en-US"/>
        </a:p>
      </dgm:t>
    </dgm:pt>
    <dgm:pt modelId="{5743DEBA-71B8-4751-B94F-5AE6A11DD89B}" type="pres">
      <dgm:prSet presAssocID="{8BAD066D-FDDB-454E-A88B-F738DCE9174B}" presName="Name0" presStyleCnt="0">
        <dgm:presLayoutVars>
          <dgm:dir/>
          <dgm:animLvl val="lvl"/>
          <dgm:resizeHandles val="exact"/>
        </dgm:presLayoutVars>
      </dgm:prSet>
      <dgm:spPr/>
    </dgm:pt>
    <dgm:pt modelId="{3311BCCC-21DE-4719-A963-5262C55E34B9}" type="pres">
      <dgm:prSet presAssocID="{6E249C09-9316-4757-AB4B-65F6432955CB}" presName="linNode" presStyleCnt="0"/>
      <dgm:spPr/>
    </dgm:pt>
    <dgm:pt modelId="{01FDE9B3-119D-4FE4-BA87-8D74A77C0D58}" type="pres">
      <dgm:prSet presAssocID="{6E249C09-9316-4757-AB4B-65F6432955CB}" presName="parentText" presStyleLbl="node1" presStyleIdx="0" presStyleCnt="3" custScaleX="174631">
        <dgm:presLayoutVars>
          <dgm:chMax val="1"/>
          <dgm:bulletEnabled val="1"/>
        </dgm:presLayoutVars>
      </dgm:prSet>
      <dgm:spPr/>
    </dgm:pt>
    <dgm:pt modelId="{4D791C8A-F3DE-4556-B998-45492057AB93}" type="pres">
      <dgm:prSet presAssocID="{1F6C51BC-C45A-4C59-A32D-BD6D7959E2A8}" presName="sp" presStyleCnt="0"/>
      <dgm:spPr/>
    </dgm:pt>
    <dgm:pt modelId="{E273F80F-2135-4B75-B652-15B0D67B6459}" type="pres">
      <dgm:prSet presAssocID="{8D53A9A5-CB0B-4AC6-BF17-071B0A766D51}" presName="linNode" presStyleCnt="0"/>
      <dgm:spPr/>
    </dgm:pt>
    <dgm:pt modelId="{320F8A8E-8C9B-4477-AF26-F05CDD4A5F48}" type="pres">
      <dgm:prSet presAssocID="{8D53A9A5-CB0B-4AC6-BF17-071B0A766D51}" presName="parentText" presStyleLbl="node1" presStyleIdx="1" presStyleCnt="3" custScaleX="175436">
        <dgm:presLayoutVars>
          <dgm:chMax val="1"/>
          <dgm:bulletEnabled val="1"/>
        </dgm:presLayoutVars>
      </dgm:prSet>
      <dgm:spPr/>
    </dgm:pt>
    <dgm:pt modelId="{1C305DF9-DA11-4224-9C94-EB6105ED6BC5}" type="pres">
      <dgm:prSet presAssocID="{F4DF1883-56C8-4E94-BB83-214010725F58}" presName="sp" presStyleCnt="0"/>
      <dgm:spPr/>
    </dgm:pt>
    <dgm:pt modelId="{F383D3AF-4CF4-4F28-9D8E-A918E52E180B}" type="pres">
      <dgm:prSet presAssocID="{73F5566C-25E3-46B8-9905-F8197654F972}" presName="linNode" presStyleCnt="0"/>
      <dgm:spPr/>
    </dgm:pt>
    <dgm:pt modelId="{9E817348-87F1-4DBA-AFBC-A1A5CEFF209A}" type="pres">
      <dgm:prSet presAssocID="{73F5566C-25E3-46B8-9905-F8197654F972}" presName="parentText" presStyleLbl="node1" presStyleIdx="2" presStyleCnt="3" custScaleX="178391" custLinFactNeighborX="-1251" custLinFactNeighborY="2407">
        <dgm:presLayoutVars>
          <dgm:chMax val="1"/>
          <dgm:bulletEnabled val="1"/>
        </dgm:presLayoutVars>
      </dgm:prSet>
      <dgm:spPr/>
    </dgm:pt>
  </dgm:ptLst>
  <dgm:cxnLst>
    <dgm:cxn modelId="{E0F2AF14-D142-4DB9-AF79-998EEE82ADD6}" srcId="{8BAD066D-FDDB-454E-A88B-F738DCE9174B}" destId="{6E249C09-9316-4757-AB4B-65F6432955CB}" srcOrd="0" destOrd="0" parTransId="{946727CA-98BC-4171-828A-A0DA4772070A}" sibTransId="{1F6C51BC-C45A-4C59-A32D-BD6D7959E2A8}"/>
    <dgm:cxn modelId="{E4FE861C-E954-4E6F-B289-42289312ADE2}" type="presOf" srcId="{8BAD066D-FDDB-454E-A88B-F738DCE9174B}" destId="{5743DEBA-71B8-4751-B94F-5AE6A11DD89B}" srcOrd="0" destOrd="0" presId="urn:microsoft.com/office/officeart/2005/8/layout/vList5"/>
    <dgm:cxn modelId="{506A5D2F-EBCB-4D94-B731-88684DBDA910}" type="presOf" srcId="{6E249C09-9316-4757-AB4B-65F6432955CB}" destId="{01FDE9B3-119D-4FE4-BA87-8D74A77C0D58}" srcOrd="0" destOrd="0" presId="urn:microsoft.com/office/officeart/2005/8/layout/vList5"/>
    <dgm:cxn modelId="{390EE44F-33EF-4347-A514-4D905B329872}" type="presOf" srcId="{8D53A9A5-CB0B-4AC6-BF17-071B0A766D51}" destId="{320F8A8E-8C9B-4477-AF26-F05CDD4A5F48}" srcOrd="0" destOrd="0" presId="urn:microsoft.com/office/officeart/2005/8/layout/vList5"/>
    <dgm:cxn modelId="{95302B7B-EB14-4ACA-A671-5D8E06355BE4}" type="presOf" srcId="{73F5566C-25E3-46B8-9905-F8197654F972}" destId="{9E817348-87F1-4DBA-AFBC-A1A5CEFF209A}" srcOrd="0" destOrd="0" presId="urn:microsoft.com/office/officeart/2005/8/layout/vList5"/>
    <dgm:cxn modelId="{0BBBBB7B-BAE7-4F87-9998-33722152B229}" srcId="{8BAD066D-FDDB-454E-A88B-F738DCE9174B}" destId="{8D53A9A5-CB0B-4AC6-BF17-071B0A766D51}" srcOrd="1" destOrd="0" parTransId="{6623853B-F9B6-46E8-A50C-D4AECDA89521}" sibTransId="{F4DF1883-56C8-4E94-BB83-214010725F58}"/>
    <dgm:cxn modelId="{078BA192-3644-4A24-9DF3-4BC5E31905F4}" srcId="{8BAD066D-FDDB-454E-A88B-F738DCE9174B}" destId="{73F5566C-25E3-46B8-9905-F8197654F972}" srcOrd="2" destOrd="0" parTransId="{1FB93B62-7E2A-4AA9-973C-1E57EF1FCB12}" sibTransId="{6BB27F0D-CDBD-4400-B191-FF538B28D989}"/>
    <dgm:cxn modelId="{A49F4763-9FCA-45B2-9B02-0298729A912B}" type="presParOf" srcId="{5743DEBA-71B8-4751-B94F-5AE6A11DD89B}" destId="{3311BCCC-21DE-4719-A963-5262C55E34B9}" srcOrd="0" destOrd="0" presId="urn:microsoft.com/office/officeart/2005/8/layout/vList5"/>
    <dgm:cxn modelId="{0A252D67-AC05-4359-BD76-089A046285F5}" type="presParOf" srcId="{3311BCCC-21DE-4719-A963-5262C55E34B9}" destId="{01FDE9B3-119D-4FE4-BA87-8D74A77C0D58}" srcOrd="0" destOrd="0" presId="urn:microsoft.com/office/officeart/2005/8/layout/vList5"/>
    <dgm:cxn modelId="{C15CA73F-7FE1-45A2-948E-FB24D2328B40}" type="presParOf" srcId="{5743DEBA-71B8-4751-B94F-5AE6A11DD89B}" destId="{4D791C8A-F3DE-4556-B998-45492057AB93}" srcOrd="1" destOrd="0" presId="urn:microsoft.com/office/officeart/2005/8/layout/vList5"/>
    <dgm:cxn modelId="{66A17065-F763-472E-BFB8-C31CFA89DB40}" type="presParOf" srcId="{5743DEBA-71B8-4751-B94F-5AE6A11DD89B}" destId="{E273F80F-2135-4B75-B652-15B0D67B6459}" srcOrd="2" destOrd="0" presId="urn:microsoft.com/office/officeart/2005/8/layout/vList5"/>
    <dgm:cxn modelId="{A7807892-C061-4B68-8484-E33BA1AF126D}" type="presParOf" srcId="{E273F80F-2135-4B75-B652-15B0D67B6459}" destId="{320F8A8E-8C9B-4477-AF26-F05CDD4A5F48}" srcOrd="0" destOrd="0" presId="urn:microsoft.com/office/officeart/2005/8/layout/vList5"/>
    <dgm:cxn modelId="{E7973C39-8105-4B6E-AF03-16561A400D59}" type="presParOf" srcId="{5743DEBA-71B8-4751-B94F-5AE6A11DD89B}" destId="{1C305DF9-DA11-4224-9C94-EB6105ED6BC5}" srcOrd="3" destOrd="0" presId="urn:microsoft.com/office/officeart/2005/8/layout/vList5"/>
    <dgm:cxn modelId="{EFD85609-FEC8-4CE2-A7DA-EDE5C8FA3B00}" type="presParOf" srcId="{5743DEBA-71B8-4751-B94F-5AE6A11DD89B}" destId="{F383D3AF-4CF4-4F28-9D8E-A918E52E180B}" srcOrd="4" destOrd="0" presId="urn:microsoft.com/office/officeart/2005/8/layout/vList5"/>
    <dgm:cxn modelId="{58743F51-5D61-4298-ADFF-5653DFF39BCD}" type="presParOf" srcId="{F383D3AF-4CF4-4F28-9D8E-A918E52E180B}" destId="{9E817348-87F1-4DBA-AFBC-A1A5CEFF209A}"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83F048B-3D2F-4A7B-B5DA-9CA22628F9A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C162E1C1-44AC-4C75-853C-2F3D801156F5}">
      <dgm:prSet/>
      <dgm:spPr/>
      <dgm:t>
        <a:bodyPr/>
        <a:lstStyle/>
        <a:p>
          <a:r>
            <a:rPr lang="en-US"/>
            <a:t>Learning should be taking a profession, not knowledge, competence and skills to work.</a:t>
          </a:r>
        </a:p>
      </dgm:t>
    </dgm:pt>
    <dgm:pt modelId="{33059A53-6057-4E3D-8670-9D535833D722}" type="parTrans" cxnId="{866257C5-45B4-4494-8718-97EC5532890A}">
      <dgm:prSet/>
      <dgm:spPr/>
      <dgm:t>
        <a:bodyPr/>
        <a:lstStyle/>
        <a:p>
          <a:endParaRPr lang="en-US"/>
        </a:p>
      </dgm:t>
    </dgm:pt>
    <dgm:pt modelId="{F2C6B3E4-2A66-486A-8D6A-E01BF2E224DA}" type="sibTrans" cxnId="{866257C5-45B4-4494-8718-97EC5532890A}">
      <dgm:prSet/>
      <dgm:spPr/>
      <dgm:t>
        <a:bodyPr/>
        <a:lstStyle/>
        <a:p>
          <a:endParaRPr lang="en-US"/>
        </a:p>
      </dgm:t>
    </dgm:pt>
    <dgm:pt modelId="{1A357739-1CD3-4AEB-9F9E-B31566A46579}">
      <dgm:prSet/>
      <dgm:spPr/>
      <dgm:t>
        <a:bodyPr/>
        <a:lstStyle/>
        <a:p>
          <a:r>
            <a:rPr lang="en-US"/>
            <a:t>People should be identified by their profession, not their work.</a:t>
          </a:r>
        </a:p>
      </dgm:t>
    </dgm:pt>
    <dgm:pt modelId="{13FF92BD-6650-40A6-9C20-1B4A1CCAACF5}" type="parTrans" cxnId="{489B931E-DFFA-4E5F-8C3C-33F28CADFDA8}">
      <dgm:prSet/>
      <dgm:spPr/>
      <dgm:t>
        <a:bodyPr/>
        <a:lstStyle/>
        <a:p>
          <a:endParaRPr lang="en-US"/>
        </a:p>
      </dgm:t>
    </dgm:pt>
    <dgm:pt modelId="{963EEDAE-74BD-4587-ADE7-DED1E4AE894A}" type="sibTrans" cxnId="{489B931E-DFFA-4E5F-8C3C-33F28CADFDA8}">
      <dgm:prSet/>
      <dgm:spPr/>
      <dgm:t>
        <a:bodyPr/>
        <a:lstStyle/>
        <a:p>
          <a:endParaRPr lang="en-US"/>
        </a:p>
      </dgm:t>
    </dgm:pt>
    <dgm:pt modelId="{6C645187-0846-4DB2-910C-5F97719B9E53}">
      <dgm:prSet/>
      <dgm:spPr/>
      <dgm:t>
        <a:bodyPr/>
        <a:lstStyle/>
        <a:p>
          <a:r>
            <a:rPr lang="en-US"/>
            <a:t>Lessons from Covid would be a good example, companies closed but professionals were still needed to serve society.</a:t>
          </a:r>
        </a:p>
      </dgm:t>
    </dgm:pt>
    <dgm:pt modelId="{A67FA22A-A199-450C-B338-557E22B8BEC9}" type="parTrans" cxnId="{02B53EB2-2793-4D4B-8176-8296EB9BA4A7}">
      <dgm:prSet/>
      <dgm:spPr/>
      <dgm:t>
        <a:bodyPr/>
        <a:lstStyle/>
        <a:p>
          <a:endParaRPr lang="en-US"/>
        </a:p>
      </dgm:t>
    </dgm:pt>
    <dgm:pt modelId="{DCFB78E9-55DE-4BB0-B31B-47507FE4E681}" type="sibTrans" cxnId="{02B53EB2-2793-4D4B-8176-8296EB9BA4A7}">
      <dgm:prSet/>
      <dgm:spPr/>
      <dgm:t>
        <a:bodyPr/>
        <a:lstStyle/>
        <a:p>
          <a:endParaRPr lang="en-US"/>
        </a:p>
      </dgm:t>
    </dgm:pt>
    <dgm:pt modelId="{3B108449-6056-4A22-AAF1-8964DE499EF4}">
      <dgm:prSet/>
      <dgm:spPr/>
      <dgm:t>
        <a:bodyPr/>
        <a:lstStyle/>
        <a:p>
          <a:r>
            <a:rPr lang="en-US" dirty="0"/>
            <a:t>Develop a service-oriented profession and business. Service never ceases because livelihood is assured as long as people remain alive.</a:t>
          </a:r>
        </a:p>
      </dgm:t>
    </dgm:pt>
    <dgm:pt modelId="{B1DC21C8-F6B6-4755-AB3C-95E7FBF45C61}" type="parTrans" cxnId="{DC1C4F27-F22F-4A14-923C-2366960DAB01}">
      <dgm:prSet/>
      <dgm:spPr/>
      <dgm:t>
        <a:bodyPr/>
        <a:lstStyle/>
        <a:p>
          <a:endParaRPr lang="en-US"/>
        </a:p>
      </dgm:t>
    </dgm:pt>
    <dgm:pt modelId="{2A2C80AF-9FBC-4DB7-A42E-9B0A9E4B2084}" type="sibTrans" cxnId="{DC1C4F27-F22F-4A14-923C-2366960DAB01}">
      <dgm:prSet/>
      <dgm:spPr/>
      <dgm:t>
        <a:bodyPr/>
        <a:lstStyle/>
        <a:p>
          <a:endParaRPr lang="en-US"/>
        </a:p>
      </dgm:t>
    </dgm:pt>
    <dgm:pt modelId="{E75A0706-04E6-4477-8D99-9F52F85D71BE}" type="pres">
      <dgm:prSet presAssocID="{B83F048B-3D2F-4A7B-B5DA-9CA22628F9AE}" presName="diagram" presStyleCnt="0">
        <dgm:presLayoutVars>
          <dgm:dir/>
          <dgm:resizeHandles val="exact"/>
        </dgm:presLayoutVars>
      </dgm:prSet>
      <dgm:spPr/>
    </dgm:pt>
    <dgm:pt modelId="{39E0AF00-C95C-4BC3-AEFF-9624484F3B76}" type="pres">
      <dgm:prSet presAssocID="{C162E1C1-44AC-4C75-853C-2F3D801156F5}" presName="node" presStyleLbl="node1" presStyleIdx="0" presStyleCnt="4">
        <dgm:presLayoutVars>
          <dgm:bulletEnabled val="1"/>
        </dgm:presLayoutVars>
      </dgm:prSet>
      <dgm:spPr/>
    </dgm:pt>
    <dgm:pt modelId="{F90A46C9-3145-421E-9138-D2F9C23F9B6E}" type="pres">
      <dgm:prSet presAssocID="{F2C6B3E4-2A66-486A-8D6A-E01BF2E224DA}" presName="sibTrans" presStyleCnt="0"/>
      <dgm:spPr/>
    </dgm:pt>
    <dgm:pt modelId="{2159A037-CF4C-46A9-A706-BA86B5927230}" type="pres">
      <dgm:prSet presAssocID="{1A357739-1CD3-4AEB-9F9E-B31566A46579}" presName="node" presStyleLbl="node1" presStyleIdx="1" presStyleCnt="4" custLinFactNeighborX="98971" custLinFactNeighborY="2280">
        <dgm:presLayoutVars>
          <dgm:bulletEnabled val="1"/>
        </dgm:presLayoutVars>
      </dgm:prSet>
      <dgm:spPr/>
    </dgm:pt>
    <dgm:pt modelId="{C0103DC5-BC0F-4F01-9E4B-A0D107015102}" type="pres">
      <dgm:prSet presAssocID="{963EEDAE-74BD-4587-ADE7-DED1E4AE894A}" presName="sibTrans" presStyleCnt="0"/>
      <dgm:spPr/>
    </dgm:pt>
    <dgm:pt modelId="{36526AE4-0430-4E0B-85C6-E2C5D6575E21}" type="pres">
      <dgm:prSet presAssocID="{6C645187-0846-4DB2-910C-5F97719B9E53}" presName="node" presStyleLbl="node1" presStyleIdx="2" presStyleCnt="4" custLinFactX="-11224" custLinFactY="15969" custLinFactNeighborX="-100000" custLinFactNeighborY="100000">
        <dgm:presLayoutVars>
          <dgm:bulletEnabled val="1"/>
        </dgm:presLayoutVars>
      </dgm:prSet>
      <dgm:spPr/>
    </dgm:pt>
    <dgm:pt modelId="{B3D1BB96-74B9-433C-8785-C9F465091DD7}" type="pres">
      <dgm:prSet presAssocID="{DCFB78E9-55DE-4BB0-B31B-47507FE4E681}" presName="sibTrans" presStyleCnt="0"/>
      <dgm:spPr/>
    </dgm:pt>
    <dgm:pt modelId="{32E344A3-A69A-4E00-B90A-1E5CE498A264}" type="pres">
      <dgm:prSet presAssocID="{3B108449-6056-4A22-AAF1-8964DE499EF4}" presName="node" presStyleLbl="node1" presStyleIdx="3" presStyleCnt="4" custLinFactY="-14387" custLinFactNeighborX="-5555" custLinFactNeighborY="-100000">
        <dgm:presLayoutVars>
          <dgm:bulletEnabled val="1"/>
        </dgm:presLayoutVars>
      </dgm:prSet>
      <dgm:spPr/>
    </dgm:pt>
  </dgm:ptLst>
  <dgm:cxnLst>
    <dgm:cxn modelId="{F2183B04-CC37-4566-A83E-95B4FA93168C}" type="presOf" srcId="{C162E1C1-44AC-4C75-853C-2F3D801156F5}" destId="{39E0AF00-C95C-4BC3-AEFF-9624484F3B76}" srcOrd="0" destOrd="0" presId="urn:microsoft.com/office/officeart/2005/8/layout/default"/>
    <dgm:cxn modelId="{FDE98E13-17BE-489B-87C0-B0F7CA54B8FE}" type="presOf" srcId="{6C645187-0846-4DB2-910C-5F97719B9E53}" destId="{36526AE4-0430-4E0B-85C6-E2C5D6575E21}" srcOrd="0" destOrd="0" presId="urn:microsoft.com/office/officeart/2005/8/layout/default"/>
    <dgm:cxn modelId="{489B931E-DFFA-4E5F-8C3C-33F28CADFDA8}" srcId="{B83F048B-3D2F-4A7B-B5DA-9CA22628F9AE}" destId="{1A357739-1CD3-4AEB-9F9E-B31566A46579}" srcOrd="1" destOrd="0" parTransId="{13FF92BD-6650-40A6-9C20-1B4A1CCAACF5}" sibTransId="{963EEDAE-74BD-4587-ADE7-DED1E4AE894A}"/>
    <dgm:cxn modelId="{DC1C4F27-F22F-4A14-923C-2366960DAB01}" srcId="{B83F048B-3D2F-4A7B-B5DA-9CA22628F9AE}" destId="{3B108449-6056-4A22-AAF1-8964DE499EF4}" srcOrd="3" destOrd="0" parTransId="{B1DC21C8-F6B6-4755-AB3C-95E7FBF45C61}" sibTransId="{2A2C80AF-9FBC-4DB7-A42E-9B0A9E4B2084}"/>
    <dgm:cxn modelId="{10405E39-0C05-49AA-B2DA-03DB58FE870C}" type="presOf" srcId="{3B108449-6056-4A22-AAF1-8964DE499EF4}" destId="{32E344A3-A69A-4E00-B90A-1E5CE498A264}" srcOrd="0" destOrd="0" presId="urn:microsoft.com/office/officeart/2005/8/layout/default"/>
    <dgm:cxn modelId="{B98EF881-10FF-4BEA-9757-46E2D5DDF68B}" type="presOf" srcId="{1A357739-1CD3-4AEB-9F9E-B31566A46579}" destId="{2159A037-CF4C-46A9-A706-BA86B5927230}" srcOrd="0" destOrd="0" presId="urn:microsoft.com/office/officeart/2005/8/layout/default"/>
    <dgm:cxn modelId="{5D30049C-99EF-4C31-B695-1F508F949D7C}" type="presOf" srcId="{B83F048B-3D2F-4A7B-B5DA-9CA22628F9AE}" destId="{E75A0706-04E6-4477-8D99-9F52F85D71BE}" srcOrd="0" destOrd="0" presId="urn:microsoft.com/office/officeart/2005/8/layout/default"/>
    <dgm:cxn modelId="{02B53EB2-2793-4D4B-8176-8296EB9BA4A7}" srcId="{B83F048B-3D2F-4A7B-B5DA-9CA22628F9AE}" destId="{6C645187-0846-4DB2-910C-5F97719B9E53}" srcOrd="2" destOrd="0" parTransId="{A67FA22A-A199-450C-B338-557E22B8BEC9}" sibTransId="{DCFB78E9-55DE-4BB0-B31B-47507FE4E681}"/>
    <dgm:cxn modelId="{866257C5-45B4-4494-8718-97EC5532890A}" srcId="{B83F048B-3D2F-4A7B-B5DA-9CA22628F9AE}" destId="{C162E1C1-44AC-4C75-853C-2F3D801156F5}" srcOrd="0" destOrd="0" parTransId="{33059A53-6057-4E3D-8670-9D535833D722}" sibTransId="{F2C6B3E4-2A66-486A-8D6A-E01BF2E224DA}"/>
    <dgm:cxn modelId="{879CBDBA-A0B3-44DA-AE40-F65D59B1180E}" type="presParOf" srcId="{E75A0706-04E6-4477-8D99-9F52F85D71BE}" destId="{39E0AF00-C95C-4BC3-AEFF-9624484F3B76}" srcOrd="0" destOrd="0" presId="urn:microsoft.com/office/officeart/2005/8/layout/default"/>
    <dgm:cxn modelId="{74FBE976-6D02-4C3F-91A2-6A176BFEC2BB}" type="presParOf" srcId="{E75A0706-04E6-4477-8D99-9F52F85D71BE}" destId="{F90A46C9-3145-421E-9138-D2F9C23F9B6E}" srcOrd="1" destOrd="0" presId="urn:microsoft.com/office/officeart/2005/8/layout/default"/>
    <dgm:cxn modelId="{DC48C738-2177-4103-9BB6-80A00E4EB7CE}" type="presParOf" srcId="{E75A0706-04E6-4477-8D99-9F52F85D71BE}" destId="{2159A037-CF4C-46A9-A706-BA86B5927230}" srcOrd="2" destOrd="0" presId="urn:microsoft.com/office/officeart/2005/8/layout/default"/>
    <dgm:cxn modelId="{265D376F-AB1A-4A5C-9C47-9D075F719181}" type="presParOf" srcId="{E75A0706-04E6-4477-8D99-9F52F85D71BE}" destId="{C0103DC5-BC0F-4F01-9E4B-A0D107015102}" srcOrd="3" destOrd="0" presId="urn:microsoft.com/office/officeart/2005/8/layout/default"/>
    <dgm:cxn modelId="{81F944E6-665A-44AB-86D4-F1355C90B207}" type="presParOf" srcId="{E75A0706-04E6-4477-8D99-9F52F85D71BE}" destId="{36526AE4-0430-4E0B-85C6-E2C5D6575E21}" srcOrd="4" destOrd="0" presId="urn:microsoft.com/office/officeart/2005/8/layout/default"/>
    <dgm:cxn modelId="{A7519055-49D7-48AE-94FC-216204FF041D}" type="presParOf" srcId="{E75A0706-04E6-4477-8D99-9F52F85D71BE}" destId="{B3D1BB96-74B9-433C-8785-C9F465091DD7}" srcOrd="5" destOrd="0" presId="urn:microsoft.com/office/officeart/2005/8/layout/default"/>
    <dgm:cxn modelId="{8E95EEB0-CE4F-42CD-BDE4-4C87489EBCB5}" type="presParOf" srcId="{E75A0706-04E6-4477-8D99-9F52F85D71BE}" destId="{32E344A3-A69A-4E00-B90A-1E5CE498A264}"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4AE333-3477-4F3E-8678-5E7DD764ED2A}"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B56CF78E-6D25-487A-AB42-B01C50CF68B6}">
      <dgm:prSet/>
      <dgm:spPr/>
      <dgm:t>
        <a:bodyPr/>
        <a:lstStyle/>
        <a:p>
          <a:r>
            <a:rPr lang="en-US" dirty="0"/>
            <a:t>Most TEVET systems are grounded in individualised human capital development. However, World’s best VET systems, by contrast, are less individualistic and are based on strong society</a:t>
          </a:r>
        </a:p>
      </dgm:t>
    </dgm:pt>
    <dgm:pt modelId="{3A7D5936-3F0B-466C-A7B4-E4CF151E850F}" type="parTrans" cxnId="{9FC7C6E7-C4A9-4C55-9303-CDFE792AB994}">
      <dgm:prSet/>
      <dgm:spPr/>
      <dgm:t>
        <a:bodyPr/>
        <a:lstStyle/>
        <a:p>
          <a:endParaRPr lang="en-US"/>
        </a:p>
      </dgm:t>
    </dgm:pt>
    <dgm:pt modelId="{6755E472-5647-4F55-B52C-26CC268A3320}" type="sibTrans" cxnId="{9FC7C6E7-C4A9-4C55-9303-CDFE792AB994}">
      <dgm:prSet/>
      <dgm:spPr/>
      <dgm:t>
        <a:bodyPr/>
        <a:lstStyle/>
        <a:p>
          <a:endParaRPr lang="en-US"/>
        </a:p>
      </dgm:t>
    </dgm:pt>
    <dgm:pt modelId="{B59CA041-6BD6-46CC-ACF2-92ADE9F60E4B}">
      <dgm:prSet/>
      <dgm:spPr/>
      <dgm:t>
        <a:bodyPr/>
        <a:lstStyle/>
        <a:p>
          <a:r>
            <a:rPr lang="en-US"/>
            <a:t>Every occupation has a minimum of productivity. This minimum of productive ability is based on the Scale of Competency Standards, which defines the Required Minimum Competency Standards (Levels). </a:t>
          </a:r>
        </a:p>
      </dgm:t>
    </dgm:pt>
    <dgm:pt modelId="{F7A193C8-4631-4D7C-9175-BBEAA9BA9FFA}" type="parTrans" cxnId="{2178F49C-2BCD-445A-9D02-FF80390A65B1}">
      <dgm:prSet/>
      <dgm:spPr/>
      <dgm:t>
        <a:bodyPr/>
        <a:lstStyle/>
        <a:p>
          <a:endParaRPr lang="en-US"/>
        </a:p>
      </dgm:t>
    </dgm:pt>
    <dgm:pt modelId="{2F8B238E-7F31-4267-BEF8-4FB47CC1246E}" type="sibTrans" cxnId="{2178F49C-2BCD-445A-9D02-FF80390A65B1}">
      <dgm:prSet/>
      <dgm:spPr/>
      <dgm:t>
        <a:bodyPr/>
        <a:lstStyle/>
        <a:p>
          <a:endParaRPr lang="en-US"/>
        </a:p>
      </dgm:t>
    </dgm:pt>
    <dgm:pt modelId="{CC73A538-EFC9-44F7-A7F2-CA29CFE8B119}" type="pres">
      <dgm:prSet presAssocID="{CC4AE333-3477-4F3E-8678-5E7DD764ED2A}" presName="linear" presStyleCnt="0">
        <dgm:presLayoutVars>
          <dgm:animLvl val="lvl"/>
          <dgm:resizeHandles val="exact"/>
        </dgm:presLayoutVars>
      </dgm:prSet>
      <dgm:spPr/>
    </dgm:pt>
    <dgm:pt modelId="{CFE57DE7-1F66-4084-93B1-06AC1DF99EEB}" type="pres">
      <dgm:prSet presAssocID="{B56CF78E-6D25-487A-AB42-B01C50CF68B6}" presName="parentText" presStyleLbl="node1" presStyleIdx="0" presStyleCnt="2">
        <dgm:presLayoutVars>
          <dgm:chMax val="0"/>
          <dgm:bulletEnabled val="1"/>
        </dgm:presLayoutVars>
      </dgm:prSet>
      <dgm:spPr/>
    </dgm:pt>
    <dgm:pt modelId="{17FFB4B2-06B4-4146-A816-E48BA20E8195}" type="pres">
      <dgm:prSet presAssocID="{6755E472-5647-4F55-B52C-26CC268A3320}" presName="spacer" presStyleCnt="0"/>
      <dgm:spPr/>
    </dgm:pt>
    <dgm:pt modelId="{D8B37C24-0FF0-4F65-A317-9408D5A27C11}" type="pres">
      <dgm:prSet presAssocID="{B59CA041-6BD6-46CC-ACF2-92ADE9F60E4B}" presName="parentText" presStyleLbl="node1" presStyleIdx="1" presStyleCnt="2">
        <dgm:presLayoutVars>
          <dgm:chMax val="0"/>
          <dgm:bulletEnabled val="1"/>
        </dgm:presLayoutVars>
      </dgm:prSet>
      <dgm:spPr/>
    </dgm:pt>
  </dgm:ptLst>
  <dgm:cxnLst>
    <dgm:cxn modelId="{C63D5418-717E-4100-840A-4AA5D9FABAE6}" type="presOf" srcId="{B59CA041-6BD6-46CC-ACF2-92ADE9F60E4B}" destId="{D8B37C24-0FF0-4F65-A317-9408D5A27C11}" srcOrd="0" destOrd="0" presId="urn:microsoft.com/office/officeart/2005/8/layout/vList2"/>
    <dgm:cxn modelId="{0C155A54-2537-4B8B-9F3C-D85186F3BA29}" type="presOf" srcId="{CC4AE333-3477-4F3E-8678-5E7DD764ED2A}" destId="{CC73A538-EFC9-44F7-A7F2-CA29CFE8B119}" srcOrd="0" destOrd="0" presId="urn:microsoft.com/office/officeart/2005/8/layout/vList2"/>
    <dgm:cxn modelId="{2178F49C-2BCD-445A-9D02-FF80390A65B1}" srcId="{CC4AE333-3477-4F3E-8678-5E7DD764ED2A}" destId="{B59CA041-6BD6-46CC-ACF2-92ADE9F60E4B}" srcOrd="1" destOrd="0" parTransId="{F7A193C8-4631-4D7C-9175-BBEAA9BA9FFA}" sibTransId="{2F8B238E-7F31-4267-BEF8-4FB47CC1246E}"/>
    <dgm:cxn modelId="{B38E85E7-D6B5-4D5E-9F41-625692FC2EBD}" type="presOf" srcId="{B56CF78E-6D25-487A-AB42-B01C50CF68B6}" destId="{CFE57DE7-1F66-4084-93B1-06AC1DF99EEB}" srcOrd="0" destOrd="0" presId="urn:microsoft.com/office/officeart/2005/8/layout/vList2"/>
    <dgm:cxn modelId="{9FC7C6E7-C4A9-4C55-9303-CDFE792AB994}" srcId="{CC4AE333-3477-4F3E-8678-5E7DD764ED2A}" destId="{B56CF78E-6D25-487A-AB42-B01C50CF68B6}" srcOrd="0" destOrd="0" parTransId="{3A7D5936-3F0B-466C-A7B4-E4CF151E850F}" sibTransId="{6755E472-5647-4F55-B52C-26CC268A3320}"/>
    <dgm:cxn modelId="{AE03818F-689A-4E86-A330-832817DE2958}" type="presParOf" srcId="{CC73A538-EFC9-44F7-A7F2-CA29CFE8B119}" destId="{CFE57DE7-1F66-4084-93B1-06AC1DF99EEB}" srcOrd="0" destOrd="0" presId="urn:microsoft.com/office/officeart/2005/8/layout/vList2"/>
    <dgm:cxn modelId="{96D776E7-6202-4654-AF0A-389CC5806CBC}" type="presParOf" srcId="{CC73A538-EFC9-44F7-A7F2-CA29CFE8B119}" destId="{17FFB4B2-06B4-4146-A816-E48BA20E8195}" srcOrd="1" destOrd="0" presId="urn:microsoft.com/office/officeart/2005/8/layout/vList2"/>
    <dgm:cxn modelId="{D2A0034C-937A-4C42-8FD9-D868DB628F0A}" type="presParOf" srcId="{CC73A538-EFC9-44F7-A7F2-CA29CFE8B119}" destId="{D8B37C24-0FF0-4F65-A317-9408D5A27C11}"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6C9A991-C0FE-4EF4-A56A-69CC3726E390}"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en-US"/>
        </a:p>
      </dgm:t>
    </dgm:pt>
    <dgm:pt modelId="{BBB5A0A0-E01F-4B12-B059-79F354086C70}">
      <dgm:prSet/>
      <dgm:spPr/>
      <dgm:t>
        <a:bodyPr/>
        <a:lstStyle/>
        <a:p>
          <a:pPr>
            <a:defRPr cap="all"/>
          </a:pPr>
          <a:r>
            <a:rPr lang="en-GB"/>
            <a:t>Design</a:t>
          </a:r>
          <a:endParaRPr lang="en-US"/>
        </a:p>
      </dgm:t>
    </dgm:pt>
    <dgm:pt modelId="{FD5DDF2F-BEDF-4E0F-9EDC-D56407DB81B4}" type="parTrans" cxnId="{7723FF9C-1F13-422E-92B3-73B8BD9D25B1}">
      <dgm:prSet/>
      <dgm:spPr/>
      <dgm:t>
        <a:bodyPr/>
        <a:lstStyle/>
        <a:p>
          <a:endParaRPr lang="en-US"/>
        </a:p>
      </dgm:t>
    </dgm:pt>
    <dgm:pt modelId="{0C32A93F-8ADB-472A-8A73-D1B64CBCAB2C}" type="sibTrans" cxnId="{7723FF9C-1F13-422E-92B3-73B8BD9D25B1}">
      <dgm:prSet/>
      <dgm:spPr/>
      <dgm:t>
        <a:bodyPr/>
        <a:lstStyle/>
        <a:p>
          <a:endParaRPr lang="en-US"/>
        </a:p>
      </dgm:t>
    </dgm:pt>
    <dgm:pt modelId="{2B630F72-DEED-4919-9C07-909C81812885}">
      <dgm:prSet/>
      <dgm:spPr/>
      <dgm:t>
        <a:bodyPr/>
        <a:lstStyle/>
        <a:p>
          <a:pPr>
            <a:defRPr cap="all"/>
          </a:pPr>
          <a:r>
            <a:rPr lang="en-GB"/>
            <a:t>Manufacturing</a:t>
          </a:r>
          <a:endParaRPr lang="en-US"/>
        </a:p>
      </dgm:t>
    </dgm:pt>
    <dgm:pt modelId="{DACB1FAA-2BC8-4206-BA5F-0E6E68CBBEDC}" type="parTrans" cxnId="{A834B0A2-5898-4D4C-A693-14A918B25F22}">
      <dgm:prSet/>
      <dgm:spPr/>
      <dgm:t>
        <a:bodyPr/>
        <a:lstStyle/>
        <a:p>
          <a:endParaRPr lang="en-US"/>
        </a:p>
      </dgm:t>
    </dgm:pt>
    <dgm:pt modelId="{5401C012-9DD4-489C-86DC-EF3F03247C5D}" type="sibTrans" cxnId="{A834B0A2-5898-4D4C-A693-14A918B25F22}">
      <dgm:prSet/>
      <dgm:spPr/>
      <dgm:t>
        <a:bodyPr/>
        <a:lstStyle/>
        <a:p>
          <a:endParaRPr lang="en-US"/>
        </a:p>
      </dgm:t>
    </dgm:pt>
    <dgm:pt modelId="{A34E17AA-1F53-4B79-BDE7-DD896019471A}">
      <dgm:prSet/>
      <dgm:spPr/>
      <dgm:t>
        <a:bodyPr/>
        <a:lstStyle/>
        <a:p>
          <a:pPr>
            <a:defRPr cap="all"/>
          </a:pPr>
          <a:r>
            <a:rPr lang="en-GB"/>
            <a:t>Assembly</a:t>
          </a:r>
          <a:endParaRPr lang="en-US"/>
        </a:p>
      </dgm:t>
    </dgm:pt>
    <dgm:pt modelId="{49E2BDCA-6BE4-4945-8ABB-7409214657BA}" type="parTrans" cxnId="{97E9F644-8891-458A-B651-0DCA082C5FB1}">
      <dgm:prSet/>
      <dgm:spPr/>
      <dgm:t>
        <a:bodyPr/>
        <a:lstStyle/>
        <a:p>
          <a:endParaRPr lang="en-US"/>
        </a:p>
      </dgm:t>
    </dgm:pt>
    <dgm:pt modelId="{965A0695-5749-4C08-BD6D-F9BDC81591DA}" type="sibTrans" cxnId="{97E9F644-8891-458A-B651-0DCA082C5FB1}">
      <dgm:prSet/>
      <dgm:spPr/>
      <dgm:t>
        <a:bodyPr/>
        <a:lstStyle/>
        <a:p>
          <a:endParaRPr lang="en-US"/>
        </a:p>
      </dgm:t>
    </dgm:pt>
    <dgm:pt modelId="{E5964522-D65F-48A3-BF6F-866B7D63CA6A}">
      <dgm:prSet/>
      <dgm:spPr/>
      <dgm:t>
        <a:bodyPr/>
        <a:lstStyle/>
        <a:p>
          <a:pPr>
            <a:defRPr cap="all"/>
          </a:pPr>
          <a:r>
            <a:rPr lang="en-GB"/>
            <a:t>Using</a:t>
          </a:r>
          <a:endParaRPr lang="en-US"/>
        </a:p>
      </dgm:t>
    </dgm:pt>
    <dgm:pt modelId="{434ED541-BAD6-4A64-810C-18B2503C8995}" type="parTrans" cxnId="{84A1D33C-1259-42B5-ABBD-75DC64263BA6}">
      <dgm:prSet/>
      <dgm:spPr/>
      <dgm:t>
        <a:bodyPr/>
        <a:lstStyle/>
        <a:p>
          <a:endParaRPr lang="en-US"/>
        </a:p>
      </dgm:t>
    </dgm:pt>
    <dgm:pt modelId="{51E7677A-8046-442C-B8F3-1940F46DDA9C}" type="sibTrans" cxnId="{84A1D33C-1259-42B5-ABBD-75DC64263BA6}">
      <dgm:prSet/>
      <dgm:spPr/>
      <dgm:t>
        <a:bodyPr/>
        <a:lstStyle/>
        <a:p>
          <a:endParaRPr lang="en-US"/>
        </a:p>
      </dgm:t>
    </dgm:pt>
    <dgm:pt modelId="{50E9C9D4-2843-420F-80DF-79C0F3BA7E93}">
      <dgm:prSet/>
      <dgm:spPr/>
      <dgm:t>
        <a:bodyPr/>
        <a:lstStyle/>
        <a:p>
          <a:pPr>
            <a:defRPr cap="all"/>
          </a:pPr>
          <a:r>
            <a:rPr lang="en-GB"/>
            <a:t>Maintaining</a:t>
          </a:r>
          <a:endParaRPr lang="en-US"/>
        </a:p>
      </dgm:t>
    </dgm:pt>
    <dgm:pt modelId="{86AFFD1B-A19F-42C5-B2AA-A6FBFEAF06F6}" type="parTrans" cxnId="{14BF8091-5DB9-4AF2-B85D-8A4539CA1C6F}">
      <dgm:prSet/>
      <dgm:spPr/>
      <dgm:t>
        <a:bodyPr/>
        <a:lstStyle/>
        <a:p>
          <a:endParaRPr lang="en-US"/>
        </a:p>
      </dgm:t>
    </dgm:pt>
    <dgm:pt modelId="{B377660D-E94B-4579-95CD-7EDEABBAE924}" type="sibTrans" cxnId="{14BF8091-5DB9-4AF2-B85D-8A4539CA1C6F}">
      <dgm:prSet/>
      <dgm:spPr/>
      <dgm:t>
        <a:bodyPr/>
        <a:lstStyle/>
        <a:p>
          <a:endParaRPr lang="en-US"/>
        </a:p>
      </dgm:t>
    </dgm:pt>
    <dgm:pt modelId="{2D0F6C09-BCD0-44F3-B42B-E4A241F2EEA4}">
      <dgm:prSet/>
      <dgm:spPr/>
      <dgm:t>
        <a:bodyPr/>
        <a:lstStyle/>
        <a:p>
          <a:pPr>
            <a:defRPr cap="all"/>
          </a:pPr>
          <a:r>
            <a:rPr lang="en-GB"/>
            <a:t>Recycling </a:t>
          </a:r>
          <a:endParaRPr lang="en-US"/>
        </a:p>
      </dgm:t>
    </dgm:pt>
    <dgm:pt modelId="{CC70BB3D-B27A-4FF6-AE22-E90919BC0AB3}" type="parTrans" cxnId="{4DB28489-B554-49D0-93B7-8A340668503C}">
      <dgm:prSet/>
      <dgm:spPr/>
      <dgm:t>
        <a:bodyPr/>
        <a:lstStyle/>
        <a:p>
          <a:endParaRPr lang="en-US"/>
        </a:p>
      </dgm:t>
    </dgm:pt>
    <dgm:pt modelId="{096C7E0B-C917-4E62-8AAC-A86E7AA45915}" type="sibTrans" cxnId="{4DB28489-B554-49D0-93B7-8A340668503C}">
      <dgm:prSet/>
      <dgm:spPr/>
      <dgm:t>
        <a:bodyPr/>
        <a:lstStyle/>
        <a:p>
          <a:endParaRPr lang="en-US"/>
        </a:p>
      </dgm:t>
    </dgm:pt>
    <dgm:pt modelId="{0D665E45-A6B8-4C42-B16A-20B3A4BFF609}" type="pres">
      <dgm:prSet presAssocID="{86C9A991-C0FE-4EF4-A56A-69CC3726E390}" presName="Name0" presStyleCnt="0">
        <dgm:presLayoutVars>
          <dgm:dir/>
          <dgm:animLvl val="lvl"/>
          <dgm:resizeHandles val="exact"/>
        </dgm:presLayoutVars>
      </dgm:prSet>
      <dgm:spPr/>
    </dgm:pt>
    <dgm:pt modelId="{C4AA9CEA-AEEA-46C9-AD65-B25CC768529E}" type="pres">
      <dgm:prSet presAssocID="{BBB5A0A0-E01F-4B12-B059-79F354086C70}" presName="linNode" presStyleCnt="0"/>
      <dgm:spPr/>
    </dgm:pt>
    <dgm:pt modelId="{F61AEDE1-88B3-4280-8053-D422F8451062}" type="pres">
      <dgm:prSet presAssocID="{BBB5A0A0-E01F-4B12-B059-79F354086C70}" presName="parentText" presStyleLbl="node1" presStyleIdx="0" presStyleCnt="6">
        <dgm:presLayoutVars>
          <dgm:chMax val="1"/>
          <dgm:bulletEnabled val="1"/>
        </dgm:presLayoutVars>
      </dgm:prSet>
      <dgm:spPr/>
    </dgm:pt>
    <dgm:pt modelId="{4BB0D0D5-F0CF-4EE6-9159-3C2D04D91CE1}" type="pres">
      <dgm:prSet presAssocID="{0C32A93F-8ADB-472A-8A73-D1B64CBCAB2C}" presName="sp" presStyleCnt="0"/>
      <dgm:spPr/>
    </dgm:pt>
    <dgm:pt modelId="{101D5E94-AD1C-4237-81CA-B4BB22CDCF1D}" type="pres">
      <dgm:prSet presAssocID="{2B630F72-DEED-4919-9C07-909C81812885}" presName="linNode" presStyleCnt="0"/>
      <dgm:spPr/>
    </dgm:pt>
    <dgm:pt modelId="{C9CF0688-4B35-44FA-BA9D-E72CDBF60146}" type="pres">
      <dgm:prSet presAssocID="{2B630F72-DEED-4919-9C07-909C81812885}" presName="parentText" presStyleLbl="node1" presStyleIdx="1" presStyleCnt="6">
        <dgm:presLayoutVars>
          <dgm:chMax val="1"/>
          <dgm:bulletEnabled val="1"/>
        </dgm:presLayoutVars>
      </dgm:prSet>
      <dgm:spPr/>
    </dgm:pt>
    <dgm:pt modelId="{403BC63D-643C-4066-B393-D35A0CEE9798}" type="pres">
      <dgm:prSet presAssocID="{5401C012-9DD4-489C-86DC-EF3F03247C5D}" presName="sp" presStyleCnt="0"/>
      <dgm:spPr/>
    </dgm:pt>
    <dgm:pt modelId="{CF992D55-6D55-430F-9B59-DAF428FD080E}" type="pres">
      <dgm:prSet presAssocID="{A34E17AA-1F53-4B79-BDE7-DD896019471A}" presName="linNode" presStyleCnt="0"/>
      <dgm:spPr/>
    </dgm:pt>
    <dgm:pt modelId="{E9C34C1D-2B1E-4277-A608-B4692E406745}" type="pres">
      <dgm:prSet presAssocID="{A34E17AA-1F53-4B79-BDE7-DD896019471A}" presName="parentText" presStyleLbl="node1" presStyleIdx="2" presStyleCnt="6">
        <dgm:presLayoutVars>
          <dgm:chMax val="1"/>
          <dgm:bulletEnabled val="1"/>
        </dgm:presLayoutVars>
      </dgm:prSet>
      <dgm:spPr/>
    </dgm:pt>
    <dgm:pt modelId="{9E358FFB-07B4-42BE-A5CD-F4351FCBD92E}" type="pres">
      <dgm:prSet presAssocID="{965A0695-5749-4C08-BD6D-F9BDC81591DA}" presName="sp" presStyleCnt="0"/>
      <dgm:spPr/>
    </dgm:pt>
    <dgm:pt modelId="{F554316D-449C-41EC-878C-05F07AA71438}" type="pres">
      <dgm:prSet presAssocID="{E5964522-D65F-48A3-BF6F-866B7D63CA6A}" presName="linNode" presStyleCnt="0"/>
      <dgm:spPr/>
    </dgm:pt>
    <dgm:pt modelId="{807BF983-6FD5-4A49-B371-08D24B598860}" type="pres">
      <dgm:prSet presAssocID="{E5964522-D65F-48A3-BF6F-866B7D63CA6A}" presName="parentText" presStyleLbl="node1" presStyleIdx="3" presStyleCnt="6">
        <dgm:presLayoutVars>
          <dgm:chMax val="1"/>
          <dgm:bulletEnabled val="1"/>
        </dgm:presLayoutVars>
      </dgm:prSet>
      <dgm:spPr/>
    </dgm:pt>
    <dgm:pt modelId="{4B10EF29-650D-4B78-B9D7-EB9F2571D40C}" type="pres">
      <dgm:prSet presAssocID="{51E7677A-8046-442C-B8F3-1940F46DDA9C}" presName="sp" presStyleCnt="0"/>
      <dgm:spPr/>
    </dgm:pt>
    <dgm:pt modelId="{CF0B5F3D-F9CE-4858-A39E-9B2CD684BEEE}" type="pres">
      <dgm:prSet presAssocID="{50E9C9D4-2843-420F-80DF-79C0F3BA7E93}" presName="linNode" presStyleCnt="0"/>
      <dgm:spPr/>
    </dgm:pt>
    <dgm:pt modelId="{77794E66-1710-4AB0-A7E0-71651491148C}" type="pres">
      <dgm:prSet presAssocID="{50E9C9D4-2843-420F-80DF-79C0F3BA7E93}" presName="parentText" presStyleLbl="node1" presStyleIdx="4" presStyleCnt="6">
        <dgm:presLayoutVars>
          <dgm:chMax val="1"/>
          <dgm:bulletEnabled val="1"/>
        </dgm:presLayoutVars>
      </dgm:prSet>
      <dgm:spPr/>
    </dgm:pt>
    <dgm:pt modelId="{006A4B03-30D1-40AA-B6CE-5910FDF86E33}" type="pres">
      <dgm:prSet presAssocID="{B377660D-E94B-4579-95CD-7EDEABBAE924}" presName="sp" presStyleCnt="0"/>
      <dgm:spPr/>
    </dgm:pt>
    <dgm:pt modelId="{8816D3ED-A5F3-499D-866D-C99DB7506044}" type="pres">
      <dgm:prSet presAssocID="{2D0F6C09-BCD0-44F3-B42B-E4A241F2EEA4}" presName="linNode" presStyleCnt="0"/>
      <dgm:spPr/>
    </dgm:pt>
    <dgm:pt modelId="{F870E73E-CA97-4BE0-949D-F4E3C0BCE230}" type="pres">
      <dgm:prSet presAssocID="{2D0F6C09-BCD0-44F3-B42B-E4A241F2EEA4}" presName="parentText" presStyleLbl="node1" presStyleIdx="5" presStyleCnt="6">
        <dgm:presLayoutVars>
          <dgm:chMax val="1"/>
          <dgm:bulletEnabled val="1"/>
        </dgm:presLayoutVars>
      </dgm:prSet>
      <dgm:spPr/>
    </dgm:pt>
  </dgm:ptLst>
  <dgm:cxnLst>
    <dgm:cxn modelId="{3BC1A50B-3B08-4110-91E5-AA66A3E24814}" type="presOf" srcId="{50E9C9D4-2843-420F-80DF-79C0F3BA7E93}" destId="{77794E66-1710-4AB0-A7E0-71651491148C}" srcOrd="0" destOrd="0" presId="urn:microsoft.com/office/officeart/2005/8/layout/vList5"/>
    <dgm:cxn modelId="{A14E4011-60D6-4233-99C5-85F93D7AEA65}" type="presOf" srcId="{2B630F72-DEED-4919-9C07-909C81812885}" destId="{C9CF0688-4B35-44FA-BA9D-E72CDBF60146}" srcOrd="0" destOrd="0" presId="urn:microsoft.com/office/officeart/2005/8/layout/vList5"/>
    <dgm:cxn modelId="{F8978C29-46FA-4CF5-9635-6D530A6E5D16}" type="presOf" srcId="{A34E17AA-1F53-4B79-BDE7-DD896019471A}" destId="{E9C34C1D-2B1E-4277-A608-B4692E406745}" srcOrd="0" destOrd="0" presId="urn:microsoft.com/office/officeart/2005/8/layout/vList5"/>
    <dgm:cxn modelId="{26976A31-36E9-480D-BCDC-23E65D643434}" type="presOf" srcId="{2D0F6C09-BCD0-44F3-B42B-E4A241F2EEA4}" destId="{F870E73E-CA97-4BE0-949D-F4E3C0BCE230}" srcOrd="0" destOrd="0" presId="urn:microsoft.com/office/officeart/2005/8/layout/vList5"/>
    <dgm:cxn modelId="{84A1D33C-1259-42B5-ABBD-75DC64263BA6}" srcId="{86C9A991-C0FE-4EF4-A56A-69CC3726E390}" destId="{E5964522-D65F-48A3-BF6F-866B7D63CA6A}" srcOrd="3" destOrd="0" parTransId="{434ED541-BAD6-4A64-810C-18B2503C8995}" sibTransId="{51E7677A-8046-442C-B8F3-1940F46DDA9C}"/>
    <dgm:cxn modelId="{97E9F644-8891-458A-B651-0DCA082C5FB1}" srcId="{86C9A991-C0FE-4EF4-A56A-69CC3726E390}" destId="{A34E17AA-1F53-4B79-BDE7-DD896019471A}" srcOrd="2" destOrd="0" parTransId="{49E2BDCA-6BE4-4945-8ABB-7409214657BA}" sibTransId="{965A0695-5749-4C08-BD6D-F9BDC81591DA}"/>
    <dgm:cxn modelId="{B22A8A58-8F57-4C83-A182-15E177B3A1E2}" type="presOf" srcId="{E5964522-D65F-48A3-BF6F-866B7D63CA6A}" destId="{807BF983-6FD5-4A49-B371-08D24B598860}" srcOrd="0" destOrd="0" presId="urn:microsoft.com/office/officeart/2005/8/layout/vList5"/>
    <dgm:cxn modelId="{4DB28489-B554-49D0-93B7-8A340668503C}" srcId="{86C9A991-C0FE-4EF4-A56A-69CC3726E390}" destId="{2D0F6C09-BCD0-44F3-B42B-E4A241F2EEA4}" srcOrd="5" destOrd="0" parTransId="{CC70BB3D-B27A-4FF6-AE22-E90919BC0AB3}" sibTransId="{096C7E0B-C917-4E62-8AAC-A86E7AA45915}"/>
    <dgm:cxn modelId="{14BF8091-5DB9-4AF2-B85D-8A4539CA1C6F}" srcId="{86C9A991-C0FE-4EF4-A56A-69CC3726E390}" destId="{50E9C9D4-2843-420F-80DF-79C0F3BA7E93}" srcOrd="4" destOrd="0" parTransId="{86AFFD1B-A19F-42C5-B2AA-A6FBFEAF06F6}" sibTransId="{B377660D-E94B-4579-95CD-7EDEABBAE924}"/>
    <dgm:cxn modelId="{7723FF9C-1F13-422E-92B3-73B8BD9D25B1}" srcId="{86C9A991-C0FE-4EF4-A56A-69CC3726E390}" destId="{BBB5A0A0-E01F-4B12-B059-79F354086C70}" srcOrd="0" destOrd="0" parTransId="{FD5DDF2F-BEDF-4E0F-9EDC-D56407DB81B4}" sibTransId="{0C32A93F-8ADB-472A-8A73-D1B64CBCAB2C}"/>
    <dgm:cxn modelId="{A834B0A2-5898-4D4C-A693-14A918B25F22}" srcId="{86C9A991-C0FE-4EF4-A56A-69CC3726E390}" destId="{2B630F72-DEED-4919-9C07-909C81812885}" srcOrd="1" destOrd="0" parTransId="{DACB1FAA-2BC8-4206-BA5F-0E6E68CBBEDC}" sibTransId="{5401C012-9DD4-489C-86DC-EF3F03247C5D}"/>
    <dgm:cxn modelId="{6CED56D4-A994-4791-B2F3-DA4CEFE189FD}" type="presOf" srcId="{BBB5A0A0-E01F-4B12-B059-79F354086C70}" destId="{F61AEDE1-88B3-4280-8053-D422F8451062}" srcOrd="0" destOrd="0" presId="urn:microsoft.com/office/officeart/2005/8/layout/vList5"/>
    <dgm:cxn modelId="{30D52FFC-D7FB-455B-9108-80C5F54A656C}" type="presOf" srcId="{86C9A991-C0FE-4EF4-A56A-69CC3726E390}" destId="{0D665E45-A6B8-4C42-B16A-20B3A4BFF609}" srcOrd="0" destOrd="0" presId="urn:microsoft.com/office/officeart/2005/8/layout/vList5"/>
    <dgm:cxn modelId="{DD762602-66AF-4E65-B229-60E3C752F6A5}" type="presParOf" srcId="{0D665E45-A6B8-4C42-B16A-20B3A4BFF609}" destId="{C4AA9CEA-AEEA-46C9-AD65-B25CC768529E}" srcOrd="0" destOrd="0" presId="urn:microsoft.com/office/officeart/2005/8/layout/vList5"/>
    <dgm:cxn modelId="{43598545-B2CA-422B-8680-B2429E6464C0}" type="presParOf" srcId="{C4AA9CEA-AEEA-46C9-AD65-B25CC768529E}" destId="{F61AEDE1-88B3-4280-8053-D422F8451062}" srcOrd="0" destOrd="0" presId="urn:microsoft.com/office/officeart/2005/8/layout/vList5"/>
    <dgm:cxn modelId="{33BA74BE-E2C4-440B-A9BD-219F9C8DE8B7}" type="presParOf" srcId="{0D665E45-A6B8-4C42-B16A-20B3A4BFF609}" destId="{4BB0D0D5-F0CF-4EE6-9159-3C2D04D91CE1}" srcOrd="1" destOrd="0" presId="urn:microsoft.com/office/officeart/2005/8/layout/vList5"/>
    <dgm:cxn modelId="{81A5BE96-5D7C-4A67-85C9-5732D911DEE5}" type="presParOf" srcId="{0D665E45-A6B8-4C42-B16A-20B3A4BFF609}" destId="{101D5E94-AD1C-4237-81CA-B4BB22CDCF1D}" srcOrd="2" destOrd="0" presId="urn:microsoft.com/office/officeart/2005/8/layout/vList5"/>
    <dgm:cxn modelId="{B62CDA19-914F-41B8-A10E-1D7FDA2E8368}" type="presParOf" srcId="{101D5E94-AD1C-4237-81CA-B4BB22CDCF1D}" destId="{C9CF0688-4B35-44FA-BA9D-E72CDBF60146}" srcOrd="0" destOrd="0" presId="urn:microsoft.com/office/officeart/2005/8/layout/vList5"/>
    <dgm:cxn modelId="{CCEC6482-C5D8-4EC9-A8A8-1B28A3C05AFB}" type="presParOf" srcId="{0D665E45-A6B8-4C42-B16A-20B3A4BFF609}" destId="{403BC63D-643C-4066-B393-D35A0CEE9798}" srcOrd="3" destOrd="0" presId="urn:microsoft.com/office/officeart/2005/8/layout/vList5"/>
    <dgm:cxn modelId="{EBB63022-6B5A-4E0E-B85C-A459C10CB368}" type="presParOf" srcId="{0D665E45-A6B8-4C42-B16A-20B3A4BFF609}" destId="{CF992D55-6D55-430F-9B59-DAF428FD080E}" srcOrd="4" destOrd="0" presId="urn:microsoft.com/office/officeart/2005/8/layout/vList5"/>
    <dgm:cxn modelId="{5B6F6897-1779-42A2-AD10-213B02AE7269}" type="presParOf" srcId="{CF992D55-6D55-430F-9B59-DAF428FD080E}" destId="{E9C34C1D-2B1E-4277-A608-B4692E406745}" srcOrd="0" destOrd="0" presId="urn:microsoft.com/office/officeart/2005/8/layout/vList5"/>
    <dgm:cxn modelId="{4A3E0D57-59F1-4152-90BF-67B4887F992A}" type="presParOf" srcId="{0D665E45-A6B8-4C42-B16A-20B3A4BFF609}" destId="{9E358FFB-07B4-42BE-A5CD-F4351FCBD92E}" srcOrd="5" destOrd="0" presId="urn:microsoft.com/office/officeart/2005/8/layout/vList5"/>
    <dgm:cxn modelId="{7B052011-34BB-44E2-869E-62BB6BC4BB99}" type="presParOf" srcId="{0D665E45-A6B8-4C42-B16A-20B3A4BFF609}" destId="{F554316D-449C-41EC-878C-05F07AA71438}" srcOrd="6" destOrd="0" presId="urn:microsoft.com/office/officeart/2005/8/layout/vList5"/>
    <dgm:cxn modelId="{49989EAF-DAED-4D1E-B96A-4D9F94607F24}" type="presParOf" srcId="{F554316D-449C-41EC-878C-05F07AA71438}" destId="{807BF983-6FD5-4A49-B371-08D24B598860}" srcOrd="0" destOrd="0" presId="urn:microsoft.com/office/officeart/2005/8/layout/vList5"/>
    <dgm:cxn modelId="{28B0E572-CE03-4FC2-983D-A0C617F0CD2D}" type="presParOf" srcId="{0D665E45-A6B8-4C42-B16A-20B3A4BFF609}" destId="{4B10EF29-650D-4B78-B9D7-EB9F2571D40C}" srcOrd="7" destOrd="0" presId="urn:microsoft.com/office/officeart/2005/8/layout/vList5"/>
    <dgm:cxn modelId="{EFBCA0FB-B860-4BBA-A96D-7A59AEAAF195}" type="presParOf" srcId="{0D665E45-A6B8-4C42-B16A-20B3A4BFF609}" destId="{CF0B5F3D-F9CE-4858-A39E-9B2CD684BEEE}" srcOrd="8" destOrd="0" presId="urn:microsoft.com/office/officeart/2005/8/layout/vList5"/>
    <dgm:cxn modelId="{B5B91FEA-A744-4944-89DD-DB240D341578}" type="presParOf" srcId="{CF0B5F3D-F9CE-4858-A39E-9B2CD684BEEE}" destId="{77794E66-1710-4AB0-A7E0-71651491148C}" srcOrd="0" destOrd="0" presId="urn:microsoft.com/office/officeart/2005/8/layout/vList5"/>
    <dgm:cxn modelId="{2F0BBD1D-55AE-47AB-BF82-B183BF20078C}" type="presParOf" srcId="{0D665E45-A6B8-4C42-B16A-20B3A4BFF609}" destId="{006A4B03-30D1-40AA-B6CE-5910FDF86E33}" srcOrd="9" destOrd="0" presId="urn:microsoft.com/office/officeart/2005/8/layout/vList5"/>
    <dgm:cxn modelId="{DE4B671E-5B8F-4189-86C5-F74E02CA49ED}" type="presParOf" srcId="{0D665E45-A6B8-4C42-B16A-20B3A4BFF609}" destId="{8816D3ED-A5F3-499D-866D-C99DB7506044}" srcOrd="10" destOrd="0" presId="urn:microsoft.com/office/officeart/2005/8/layout/vList5"/>
    <dgm:cxn modelId="{1E8819CF-6853-45A6-8957-7ADC61FCB81B}" type="presParOf" srcId="{8816D3ED-A5F3-499D-866D-C99DB7506044}" destId="{F870E73E-CA97-4BE0-949D-F4E3C0BCE230}"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96D7285-CB16-4C1E-AA28-3739A60B8F8B}"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en-US"/>
        </a:p>
      </dgm:t>
    </dgm:pt>
    <dgm:pt modelId="{90B2BE16-4805-42BE-979C-98CFAB76FC69}">
      <dgm:prSet/>
      <dgm:spPr/>
      <dgm:t>
        <a:bodyPr/>
        <a:lstStyle/>
        <a:p>
          <a:r>
            <a:rPr lang="en-US" dirty="0"/>
            <a:t>The growing young population positions Malawi well to </a:t>
          </a:r>
          <a:r>
            <a:rPr lang="en-US" dirty="0" err="1"/>
            <a:t>realise</a:t>
          </a:r>
          <a:r>
            <a:rPr lang="en-US" dirty="0"/>
            <a:t> the benefits of its demographic dividend. Literature accounts that the economy grows concurrently as a country’s human resources capacity grows</a:t>
          </a:r>
        </a:p>
      </dgm:t>
    </dgm:pt>
    <dgm:pt modelId="{C655433C-76FD-4A30-9241-ADEA935AC6E5}" type="parTrans" cxnId="{B5A7B10E-0410-4626-BF28-219B013952E6}">
      <dgm:prSet/>
      <dgm:spPr/>
      <dgm:t>
        <a:bodyPr/>
        <a:lstStyle/>
        <a:p>
          <a:endParaRPr lang="en-US"/>
        </a:p>
      </dgm:t>
    </dgm:pt>
    <dgm:pt modelId="{47B9C393-7A0A-49DF-9AB1-EBD2EDB80AC1}" type="sibTrans" cxnId="{B5A7B10E-0410-4626-BF28-219B013952E6}">
      <dgm:prSet/>
      <dgm:spPr/>
      <dgm:t>
        <a:bodyPr/>
        <a:lstStyle/>
        <a:p>
          <a:endParaRPr lang="en-US"/>
        </a:p>
      </dgm:t>
    </dgm:pt>
    <dgm:pt modelId="{83D7EAB5-C6F3-40E3-8AB5-2BBB8FE37FB1}">
      <dgm:prSet/>
      <dgm:spPr/>
      <dgm:t>
        <a:bodyPr/>
        <a:lstStyle/>
        <a:p>
          <a:r>
            <a:rPr lang="en-US" dirty="0"/>
            <a:t>The current experiences of work and what work means for many young people and communities today. </a:t>
          </a:r>
        </a:p>
      </dgm:t>
    </dgm:pt>
    <dgm:pt modelId="{C7ADA645-DDEB-430E-8AEC-188B8B5FC410}" type="parTrans" cxnId="{30165655-9C1D-44A0-B536-DCB3177AFD8E}">
      <dgm:prSet/>
      <dgm:spPr/>
      <dgm:t>
        <a:bodyPr/>
        <a:lstStyle/>
        <a:p>
          <a:endParaRPr lang="en-US"/>
        </a:p>
      </dgm:t>
    </dgm:pt>
    <dgm:pt modelId="{2B58B900-ADA6-4B6A-A5A2-57E1B55A8F88}" type="sibTrans" cxnId="{30165655-9C1D-44A0-B536-DCB3177AFD8E}">
      <dgm:prSet/>
      <dgm:spPr/>
      <dgm:t>
        <a:bodyPr/>
        <a:lstStyle/>
        <a:p>
          <a:endParaRPr lang="en-US"/>
        </a:p>
      </dgm:t>
    </dgm:pt>
    <dgm:pt modelId="{0DD199F0-5DAA-4138-A476-5EB9042209DF}">
      <dgm:prSet/>
      <dgm:spPr/>
      <dgm:t>
        <a:bodyPr/>
        <a:lstStyle/>
        <a:p>
          <a:r>
            <a:rPr lang="en-US"/>
            <a:t>There is a desire for a linear relationship between formal training and formal job; this relationship is complex and rare</a:t>
          </a:r>
        </a:p>
      </dgm:t>
    </dgm:pt>
    <dgm:pt modelId="{AD6FBF6B-9D7F-486E-9004-AF2E529112A3}" type="parTrans" cxnId="{41A7B496-F1BB-4A85-8F32-E377CC4F3D54}">
      <dgm:prSet/>
      <dgm:spPr/>
      <dgm:t>
        <a:bodyPr/>
        <a:lstStyle/>
        <a:p>
          <a:endParaRPr lang="en-US"/>
        </a:p>
      </dgm:t>
    </dgm:pt>
    <dgm:pt modelId="{20635A4D-B139-452F-8B11-AD76DDBB588F}" type="sibTrans" cxnId="{41A7B496-F1BB-4A85-8F32-E377CC4F3D54}">
      <dgm:prSet/>
      <dgm:spPr/>
      <dgm:t>
        <a:bodyPr/>
        <a:lstStyle/>
        <a:p>
          <a:endParaRPr lang="en-US"/>
        </a:p>
      </dgm:t>
    </dgm:pt>
    <dgm:pt modelId="{A306CA60-C30F-43C9-9ED9-4480BA0A1EF2}" type="pres">
      <dgm:prSet presAssocID="{E96D7285-CB16-4C1E-AA28-3739A60B8F8B}" presName="outerComposite" presStyleCnt="0">
        <dgm:presLayoutVars>
          <dgm:chMax val="5"/>
          <dgm:dir/>
          <dgm:resizeHandles val="exact"/>
        </dgm:presLayoutVars>
      </dgm:prSet>
      <dgm:spPr/>
    </dgm:pt>
    <dgm:pt modelId="{16E4E794-A13B-4401-875A-63FF967D21D6}" type="pres">
      <dgm:prSet presAssocID="{E96D7285-CB16-4C1E-AA28-3739A60B8F8B}" presName="dummyMaxCanvas" presStyleCnt="0">
        <dgm:presLayoutVars/>
      </dgm:prSet>
      <dgm:spPr/>
    </dgm:pt>
    <dgm:pt modelId="{A9C8160C-7649-4B37-81F7-CC119EA30D18}" type="pres">
      <dgm:prSet presAssocID="{E96D7285-CB16-4C1E-AA28-3739A60B8F8B}" presName="ThreeNodes_1" presStyleLbl="node1" presStyleIdx="0" presStyleCnt="3">
        <dgm:presLayoutVars>
          <dgm:bulletEnabled val="1"/>
        </dgm:presLayoutVars>
      </dgm:prSet>
      <dgm:spPr/>
    </dgm:pt>
    <dgm:pt modelId="{F04F695A-D2C6-4E3A-8547-FC11A5A173A5}" type="pres">
      <dgm:prSet presAssocID="{E96D7285-CB16-4C1E-AA28-3739A60B8F8B}" presName="ThreeNodes_2" presStyleLbl="node1" presStyleIdx="1" presStyleCnt="3">
        <dgm:presLayoutVars>
          <dgm:bulletEnabled val="1"/>
        </dgm:presLayoutVars>
      </dgm:prSet>
      <dgm:spPr/>
    </dgm:pt>
    <dgm:pt modelId="{4CD2D4E2-8C78-49F9-A3D6-C7F61964BF5E}" type="pres">
      <dgm:prSet presAssocID="{E96D7285-CB16-4C1E-AA28-3739A60B8F8B}" presName="ThreeNodes_3" presStyleLbl="node1" presStyleIdx="2" presStyleCnt="3">
        <dgm:presLayoutVars>
          <dgm:bulletEnabled val="1"/>
        </dgm:presLayoutVars>
      </dgm:prSet>
      <dgm:spPr/>
    </dgm:pt>
    <dgm:pt modelId="{CF49BD0E-F204-4DAF-812A-9243740455F3}" type="pres">
      <dgm:prSet presAssocID="{E96D7285-CB16-4C1E-AA28-3739A60B8F8B}" presName="ThreeConn_1-2" presStyleLbl="fgAccFollowNode1" presStyleIdx="0" presStyleCnt="2">
        <dgm:presLayoutVars>
          <dgm:bulletEnabled val="1"/>
        </dgm:presLayoutVars>
      </dgm:prSet>
      <dgm:spPr/>
    </dgm:pt>
    <dgm:pt modelId="{D2167C26-4FF4-4131-AB4E-6C3D2AAD1FE7}" type="pres">
      <dgm:prSet presAssocID="{E96D7285-CB16-4C1E-AA28-3739A60B8F8B}" presName="ThreeConn_2-3" presStyleLbl="fgAccFollowNode1" presStyleIdx="1" presStyleCnt="2">
        <dgm:presLayoutVars>
          <dgm:bulletEnabled val="1"/>
        </dgm:presLayoutVars>
      </dgm:prSet>
      <dgm:spPr/>
    </dgm:pt>
    <dgm:pt modelId="{2B30481B-2E03-453D-9F4E-2FD2DD4EA559}" type="pres">
      <dgm:prSet presAssocID="{E96D7285-CB16-4C1E-AA28-3739A60B8F8B}" presName="ThreeNodes_1_text" presStyleLbl="node1" presStyleIdx="2" presStyleCnt="3">
        <dgm:presLayoutVars>
          <dgm:bulletEnabled val="1"/>
        </dgm:presLayoutVars>
      </dgm:prSet>
      <dgm:spPr/>
    </dgm:pt>
    <dgm:pt modelId="{837C1989-3AB5-4023-B74C-5A5C71755BE2}" type="pres">
      <dgm:prSet presAssocID="{E96D7285-CB16-4C1E-AA28-3739A60B8F8B}" presName="ThreeNodes_2_text" presStyleLbl="node1" presStyleIdx="2" presStyleCnt="3">
        <dgm:presLayoutVars>
          <dgm:bulletEnabled val="1"/>
        </dgm:presLayoutVars>
      </dgm:prSet>
      <dgm:spPr/>
    </dgm:pt>
    <dgm:pt modelId="{10F21704-01E5-4FB1-B036-46AF26C4AF73}" type="pres">
      <dgm:prSet presAssocID="{E96D7285-CB16-4C1E-AA28-3739A60B8F8B}" presName="ThreeNodes_3_text" presStyleLbl="node1" presStyleIdx="2" presStyleCnt="3">
        <dgm:presLayoutVars>
          <dgm:bulletEnabled val="1"/>
        </dgm:presLayoutVars>
      </dgm:prSet>
      <dgm:spPr/>
    </dgm:pt>
  </dgm:ptLst>
  <dgm:cxnLst>
    <dgm:cxn modelId="{D9C32A0C-E815-4AD9-98AE-1D77103DC893}" type="presOf" srcId="{83D7EAB5-C6F3-40E3-8AB5-2BBB8FE37FB1}" destId="{F04F695A-D2C6-4E3A-8547-FC11A5A173A5}" srcOrd="0" destOrd="0" presId="urn:microsoft.com/office/officeart/2005/8/layout/vProcess5"/>
    <dgm:cxn modelId="{B5A7B10E-0410-4626-BF28-219B013952E6}" srcId="{E96D7285-CB16-4C1E-AA28-3739A60B8F8B}" destId="{90B2BE16-4805-42BE-979C-98CFAB76FC69}" srcOrd="0" destOrd="0" parTransId="{C655433C-76FD-4A30-9241-ADEA935AC6E5}" sibTransId="{47B9C393-7A0A-49DF-9AB1-EBD2EDB80AC1}"/>
    <dgm:cxn modelId="{16DE3A40-64A2-404B-839F-4E05E67B6EC1}" type="presOf" srcId="{E96D7285-CB16-4C1E-AA28-3739A60B8F8B}" destId="{A306CA60-C30F-43C9-9ED9-4480BA0A1EF2}" srcOrd="0" destOrd="0" presId="urn:microsoft.com/office/officeart/2005/8/layout/vProcess5"/>
    <dgm:cxn modelId="{C812F246-2DD2-4863-8DC1-DF4963DA6653}" type="presOf" srcId="{90B2BE16-4805-42BE-979C-98CFAB76FC69}" destId="{2B30481B-2E03-453D-9F4E-2FD2DD4EA559}" srcOrd="1" destOrd="0" presId="urn:microsoft.com/office/officeart/2005/8/layout/vProcess5"/>
    <dgm:cxn modelId="{30165655-9C1D-44A0-B536-DCB3177AFD8E}" srcId="{E96D7285-CB16-4C1E-AA28-3739A60B8F8B}" destId="{83D7EAB5-C6F3-40E3-8AB5-2BBB8FE37FB1}" srcOrd="1" destOrd="0" parTransId="{C7ADA645-DDEB-430E-8AEC-188B8B5FC410}" sibTransId="{2B58B900-ADA6-4B6A-A5A2-57E1B55A8F88}"/>
    <dgm:cxn modelId="{5D016685-26C5-4657-9537-51EAB954060B}" type="presOf" srcId="{0DD199F0-5DAA-4138-A476-5EB9042209DF}" destId="{4CD2D4E2-8C78-49F9-A3D6-C7F61964BF5E}" srcOrd="0" destOrd="0" presId="urn:microsoft.com/office/officeart/2005/8/layout/vProcess5"/>
    <dgm:cxn modelId="{D8C2AE92-7A61-4424-8D01-2288918342AD}" type="presOf" srcId="{90B2BE16-4805-42BE-979C-98CFAB76FC69}" destId="{A9C8160C-7649-4B37-81F7-CC119EA30D18}" srcOrd="0" destOrd="0" presId="urn:microsoft.com/office/officeart/2005/8/layout/vProcess5"/>
    <dgm:cxn modelId="{41A7B496-F1BB-4A85-8F32-E377CC4F3D54}" srcId="{E96D7285-CB16-4C1E-AA28-3739A60B8F8B}" destId="{0DD199F0-5DAA-4138-A476-5EB9042209DF}" srcOrd="2" destOrd="0" parTransId="{AD6FBF6B-9D7F-486E-9004-AF2E529112A3}" sibTransId="{20635A4D-B139-452F-8B11-AD76DDBB588F}"/>
    <dgm:cxn modelId="{7E4C26A2-F06B-479E-AF1C-5E1864EC1CFB}" type="presOf" srcId="{47B9C393-7A0A-49DF-9AB1-EBD2EDB80AC1}" destId="{CF49BD0E-F204-4DAF-812A-9243740455F3}" srcOrd="0" destOrd="0" presId="urn:microsoft.com/office/officeart/2005/8/layout/vProcess5"/>
    <dgm:cxn modelId="{ABE1A3B2-4753-469A-A8B3-F80D7F91900E}" type="presOf" srcId="{2B58B900-ADA6-4B6A-A5A2-57E1B55A8F88}" destId="{D2167C26-4FF4-4131-AB4E-6C3D2AAD1FE7}" srcOrd="0" destOrd="0" presId="urn:microsoft.com/office/officeart/2005/8/layout/vProcess5"/>
    <dgm:cxn modelId="{AB9D39E3-21FD-402D-9D6F-C7145B18C980}" type="presOf" srcId="{0DD199F0-5DAA-4138-A476-5EB9042209DF}" destId="{10F21704-01E5-4FB1-B036-46AF26C4AF73}" srcOrd="1" destOrd="0" presId="urn:microsoft.com/office/officeart/2005/8/layout/vProcess5"/>
    <dgm:cxn modelId="{CF0349F1-D6C3-4696-9676-4FB86B1BA9F8}" type="presOf" srcId="{83D7EAB5-C6F3-40E3-8AB5-2BBB8FE37FB1}" destId="{837C1989-3AB5-4023-B74C-5A5C71755BE2}" srcOrd="1" destOrd="0" presId="urn:microsoft.com/office/officeart/2005/8/layout/vProcess5"/>
    <dgm:cxn modelId="{F8878C72-034A-4450-9DBC-610E6EA747D2}" type="presParOf" srcId="{A306CA60-C30F-43C9-9ED9-4480BA0A1EF2}" destId="{16E4E794-A13B-4401-875A-63FF967D21D6}" srcOrd="0" destOrd="0" presId="urn:microsoft.com/office/officeart/2005/8/layout/vProcess5"/>
    <dgm:cxn modelId="{B2085843-6F5B-49E3-9781-C06F115B7AE6}" type="presParOf" srcId="{A306CA60-C30F-43C9-9ED9-4480BA0A1EF2}" destId="{A9C8160C-7649-4B37-81F7-CC119EA30D18}" srcOrd="1" destOrd="0" presId="urn:microsoft.com/office/officeart/2005/8/layout/vProcess5"/>
    <dgm:cxn modelId="{02771EFA-4779-46E2-A82C-29610414E77D}" type="presParOf" srcId="{A306CA60-C30F-43C9-9ED9-4480BA0A1EF2}" destId="{F04F695A-D2C6-4E3A-8547-FC11A5A173A5}" srcOrd="2" destOrd="0" presId="urn:microsoft.com/office/officeart/2005/8/layout/vProcess5"/>
    <dgm:cxn modelId="{3460F8E0-A885-40C3-9E43-A5E7767F2B0C}" type="presParOf" srcId="{A306CA60-C30F-43C9-9ED9-4480BA0A1EF2}" destId="{4CD2D4E2-8C78-49F9-A3D6-C7F61964BF5E}" srcOrd="3" destOrd="0" presId="urn:microsoft.com/office/officeart/2005/8/layout/vProcess5"/>
    <dgm:cxn modelId="{80A9D0E1-83FB-47AA-9BD3-E442E7C56C28}" type="presParOf" srcId="{A306CA60-C30F-43C9-9ED9-4480BA0A1EF2}" destId="{CF49BD0E-F204-4DAF-812A-9243740455F3}" srcOrd="4" destOrd="0" presId="urn:microsoft.com/office/officeart/2005/8/layout/vProcess5"/>
    <dgm:cxn modelId="{705B5C9A-EE38-470C-964F-F98397B30366}" type="presParOf" srcId="{A306CA60-C30F-43C9-9ED9-4480BA0A1EF2}" destId="{D2167C26-4FF4-4131-AB4E-6C3D2AAD1FE7}" srcOrd="5" destOrd="0" presId="urn:microsoft.com/office/officeart/2005/8/layout/vProcess5"/>
    <dgm:cxn modelId="{65F177D5-095F-4460-991B-7B6B15179483}" type="presParOf" srcId="{A306CA60-C30F-43C9-9ED9-4480BA0A1EF2}" destId="{2B30481B-2E03-453D-9F4E-2FD2DD4EA559}" srcOrd="6" destOrd="0" presId="urn:microsoft.com/office/officeart/2005/8/layout/vProcess5"/>
    <dgm:cxn modelId="{B4A745F8-5007-4789-BB30-BEA4CE6F46B1}" type="presParOf" srcId="{A306CA60-C30F-43C9-9ED9-4480BA0A1EF2}" destId="{837C1989-3AB5-4023-B74C-5A5C71755BE2}" srcOrd="7" destOrd="0" presId="urn:microsoft.com/office/officeart/2005/8/layout/vProcess5"/>
    <dgm:cxn modelId="{1CDDFA29-FEFD-43BD-9DF2-34D5FAA49B0B}" type="presParOf" srcId="{A306CA60-C30F-43C9-9ED9-4480BA0A1EF2}" destId="{10F21704-01E5-4FB1-B036-46AF26C4AF73}"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6225EA8-1706-47AA-8D73-674B68440FCA}" type="doc">
      <dgm:prSet loTypeId="urn:microsoft.com/office/officeart/2018/2/layout/IconCircleList" loCatId="icon" qsTypeId="urn:microsoft.com/office/officeart/2005/8/quickstyle/simple1" qsCatId="simple" csTypeId="urn:microsoft.com/office/officeart/2018/5/colors/Iconchunking_neutralbg_accent3_2" csCatId="accent3" phldr="1"/>
      <dgm:spPr/>
      <dgm:t>
        <a:bodyPr/>
        <a:lstStyle/>
        <a:p>
          <a:endParaRPr lang="en-US"/>
        </a:p>
      </dgm:t>
    </dgm:pt>
    <dgm:pt modelId="{A063CCC6-B5AE-45ED-8E1F-9F15B0B7A837}">
      <dgm:prSet/>
      <dgm:spPr/>
      <dgm:t>
        <a:bodyPr/>
        <a:lstStyle/>
        <a:p>
          <a:pPr>
            <a:lnSpc>
              <a:spcPct val="100000"/>
            </a:lnSpc>
          </a:pPr>
          <a:r>
            <a:rPr lang="en-US" b="0" i="0"/>
            <a:t>Align the education and training agents.</a:t>
          </a:r>
          <a:endParaRPr lang="en-US"/>
        </a:p>
      </dgm:t>
    </dgm:pt>
    <dgm:pt modelId="{D64A062C-4FEF-4B8B-8698-F7F828CC1072}" type="parTrans" cxnId="{37911E67-5B9E-4BEC-9C30-E17D13A74891}">
      <dgm:prSet/>
      <dgm:spPr/>
      <dgm:t>
        <a:bodyPr/>
        <a:lstStyle/>
        <a:p>
          <a:endParaRPr lang="en-US"/>
        </a:p>
      </dgm:t>
    </dgm:pt>
    <dgm:pt modelId="{41B5F813-24CA-41EA-A5FE-3E841570A01D}" type="sibTrans" cxnId="{37911E67-5B9E-4BEC-9C30-E17D13A74891}">
      <dgm:prSet phldrT="1" phldr="0"/>
      <dgm:spPr/>
      <dgm:t>
        <a:bodyPr/>
        <a:lstStyle/>
        <a:p>
          <a:pPr>
            <a:lnSpc>
              <a:spcPct val="100000"/>
            </a:lnSpc>
          </a:pPr>
          <a:endParaRPr lang="en-GB"/>
        </a:p>
      </dgm:t>
    </dgm:pt>
    <dgm:pt modelId="{591D726F-C1A9-4E35-A044-FFEDEA2F5C4B}">
      <dgm:prSet/>
      <dgm:spPr/>
      <dgm:t>
        <a:bodyPr/>
        <a:lstStyle/>
        <a:p>
          <a:pPr>
            <a:lnSpc>
              <a:spcPct val="100000"/>
            </a:lnSpc>
          </a:pPr>
          <a:r>
            <a:rPr lang="en-US" b="0" i="0"/>
            <a:t>Professionalize Technical Entrepreneurial Vocational Education and training</a:t>
          </a:r>
          <a:endParaRPr lang="en-US"/>
        </a:p>
      </dgm:t>
    </dgm:pt>
    <dgm:pt modelId="{C2E32094-A988-41A6-8AD4-62CAFE06B8AD}" type="parTrans" cxnId="{A274267B-0811-4F2B-92A0-CAEA6D3EC131}">
      <dgm:prSet/>
      <dgm:spPr/>
      <dgm:t>
        <a:bodyPr/>
        <a:lstStyle/>
        <a:p>
          <a:endParaRPr lang="en-US"/>
        </a:p>
      </dgm:t>
    </dgm:pt>
    <dgm:pt modelId="{CEE17462-EA94-4CA0-B20B-AC7E11D19406}" type="sibTrans" cxnId="{A274267B-0811-4F2B-92A0-CAEA6D3EC131}">
      <dgm:prSet phldrT="2" phldr="0"/>
      <dgm:spPr/>
      <dgm:t>
        <a:bodyPr/>
        <a:lstStyle/>
        <a:p>
          <a:pPr>
            <a:lnSpc>
              <a:spcPct val="100000"/>
            </a:lnSpc>
          </a:pPr>
          <a:endParaRPr lang="en-GB"/>
        </a:p>
      </dgm:t>
    </dgm:pt>
    <dgm:pt modelId="{8ED5709E-DFDF-424A-ACD4-A7E2F2986B54}">
      <dgm:prSet/>
      <dgm:spPr/>
      <dgm:t>
        <a:bodyPr/>
        <a:lstStyle/>
        <a:p>
          <a:pPr>
            <a:lnSpc>
              <a:spcPct val="100000"/>
            </a:lnSpc>
          </a:pPr>
          <a:r>
            <a:rPr lang="en-US" b="0" i="0"/>
            <a:t>Transform curriculum into a functional model</a:t>
          </a:r>
          <a:endParaRPr lang="en-US"/>
        </a:p>
      </dgm:t>
    </dgm:pt>
    <dgm:pt modelId="{BC3DCA83-7ADB-490C-A0CA-0EB174E3E270}" type="parTrans" cxnId="{E1F1B1CB-C34A-4E41-AB07-D92C2538551F}">
      <dgm:prSet/>
      <dgm:spPr/>
      <dgm:t>
        <a:bodyPr/>
        <a:lstStyle/>
        <a:p>
          <a:endParaRPr lang="en-US"/>
        </a:p>
      </dgm:t>
    </dgm:pt>
    <dgm:pt modelId="{F4B4ED91-8BD9-4885-9539-7678D47FBE6E}" type="sibTrans" cxnId="{E1F1B1CB-C34A-4E41-AB07-D92C2538551F}">
      <dgm:prSet phldrT="3" phldr="0"/>
      <dgm:spPr/>
      <dgm:t>
        <a:bodyPr/>
        <a:lstStyle/>
        <a:p>
          <a:pPr>
            <a:lnSpc>
              <a:spcPct val="100000"/>
            </a:lnSpc>
          </a:pPr>
          <a:endParaRPr lang="en-GB"/>
        </a:p>
      </dgm:t>
    </dgm:pt>
    <dgm:pt modelId="{3978C174-0596-4ABA-B621-156BDCEEFE26}">
      <dgm:prSet/>
      <dgm:spPr/>
      <dgm:t>
        <a:bodyPr/>
        <a:lstStyle/>
        <a:p>
          <a:pPr>
            <a:lnSpc>
              <a:spcPct val="100000"/>
            </a:lnSpc>
          </a:pPr>
          <a:r>
            <a:rPr lang="en-US" b="0" i="0" dirty="0"/>
            <a:t>Develop Technical and Vocational education teacher development policy and guidelines.</a:t>
          </a:r>
          <a:endParaRPr lang="en-US" dirty="0"/>
        </a:p>
      </dgm:t>
    </dgm:pt>
    <dgm:pt modelId="{39A79BCE-53DA-4569-8C1C-E6AA099EE6FE}" type="parTrans" cxnId="{E6154F94-FB45-4917-9154-848B20358B8A}">
      <dgm:prSet/>
      <dgm:spPr/>
      <dgm:t>
        <a:bodyPr/>
        <a:lstStyle/>
        <a:p>
          <a:endParaRPr lang="en-US"/>
        </a:p>
      </dgm:t>
    </dgm:pt>
    <dgm:pt modelId="{1FB8E8A7-098B-4EC1-988D-A54F97E2983F}" type="sibTrans" cxnId="{E6154F94-FB45-4917-9154-848B20358B8A}">
      <dgm:prSet phldrT="4" phldr="0"/>
      <dgm:spPr/>
      <dgm:t>
        <a:bodyPr/>
        <a:lstStyle/>
        <a:p>
          <a:endParaRPr lang="en-GB"/>
        </a:p>
      </dgm:t>
    </dgm:pt>
    <dgm:pt modelId="{9F2C6CB8-D3E9-46FE-9061-9897E54DA441}" type="pres">
      <dgm:prSet presAssocID="{B6225EA8-1706-47AA-8D73-674B68440FCA}" presName="root" presStyleCnt="0">
        <dgm:presLayoutVars>
          <dgm:dir/>
          <dgm:resizeHandles val="exact"/>
        </dgm:presLayoutVars>
      </dgm:prSet>
      <dgm:spPr/>
    </dgm:pt>
    <dgm:pt modelId="{C491A72F-5E0B-49BC-BA6C-4287D328286A}" type="pres">
      <dgm:prSet presAssocID="{B6225EA8-1706-47AA-8D73-674B68440FCA}" presName="container" presStyleCnt="0">
        <dgm:presLayoutVars>
          <dgm:dir/>
          <dgm:resizeHandles val="exact"/>
        </dgm:presLayoutVars>
      </dgm:prSet>
      <dgm:spPr/>
    </dgm:pt>
    <dgm:pt modelId="{7EB49F70-EA04-4E45-817B-56F1B61F3052}" type="pres">
      <dgm:prSet presAssocID="{A063CCC6-B5AE-45ED-8E1F-9F15B0B7A837}" presName="compNode" presStyleCnt="0"/>
      <dgm:spPr/>
    </dgm:pt>
    <dgm:pt modelId="{966E180F-41F1-4394-907A-DADDCE9C2A6D}" type="pres">
      <dgm:prSet presAssocID="{A063CCC6-B5AE-45ED-8E1F-9F15B0B7A837}" presName="iconBgRect" presStyleLbl="bgShp" presStyleIdx="0" presStyleCnt="4"/>
      <dgm:spPr/>
    </dgm:pt>
    <dgm:pt modelId="{689D64A3-4A77-4AFA-9612-4F191EFF6217}" type="pres">
      <dgm:prSet presAssocID="{A063CCC6-B5AE-45ED-8E1F-9F15B0B7A837}"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choolhouse"/>
        </a:ext>
      </dgm:extLst>
    </dgm:pt>
    <dgm:pt modelId="{EBC25176-F331-4B04-A2D1-941BF7C15A4D}" type="pres">
      <dgm:prSet presAssocID="{A063CCC6-B5AE-45ED-8E1F-9F15B0B7A837}" presName="spaceRect" presStyleCnt="0"/>
      <dgm:spPr/>
    </dgm:pt>
    <dgm:pt modelId="{F2E9F0FC-6282-47CD-8F54-0940DFE35531}" type="pres">
      <dgm:prSet presAssocID="{A063CCC6-B5AE-45ED-8E1F-9F15B0B7A837}" presName="textRect" presStyleLbl="revTx" presStyleIdx="0" presStyleCnt="4">
        <dgm:presLayoutVars>
          <dgm:chMax val="1"/>
          <dgm:chPref val="1"/>
        </dgm:presLayoutVars>
      </dgm:prSet>
      <dgm:spPr/>
    </dgm:pt>
    <dgm:pt modelId="{3B1FF630-C459-4143-9887-5C39885D3C81}" type="pres">
      <dgm:prSet presAssocID="{41B5F813-24CA-41EA-A5FE-3E841570A01D}" presName="sibTrans" presStyleLbl="sibTrans2D1" presStyleIdx="0" presStyleCnt="0"/>
      <dgm:spPr/>
    </dgm:pt>
    <dgm:pt modelId="{CEAF41DA-E778-4090-9009-F0C26936A9C1}" type="pres">
      <dgm:prSet presAssocID="{591D726F-C1A9-4E35-A044-FFEDEA2F5C4B}" presName="compNode" presStyleCnt="0"/>
      <dgm:spPr/>
    </dgm:pt>
    <dgm:pt modelId="{A2A4CC48-1B95-444D-9CBA-55E0E7A4C5C6}" type="pres">
      <dgm:prSet presAssocID="{591D726F-C1A9-4E35-A044-FFEDEA2F5C4B}" presName="iconBgRect" presStyleLbl="bgShp" presStyleIdx="1" presStyleCnt="4"/>
      <dgm:spPr/>
    </dgm:pt>
    <dgm:pt modelId="{2506777B-314F-42E4-9936-0DA1C6359493}" type="pres">
      <dgm:prSet presAssocID="{591D726F-C1A9-4E35-A044-FFEDEA2F5C4B}"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ooks"/>
        </a:ext>
      </dgm:extLst>
    </dgm:pt>
    <dgm:pt modelId="{9FF088DB-CD7F-4A4D-8582-D43C11B6DB48}" type="pres">
      <dgm:prSet presAssocID="{591D726F-C1A9-4E35-A044-FFEDEA2F5C4B}" presName="spaceRect" presStyleCnt="0"/>
      <dgm:spPr/>
    </dgm:pt>
    <dgm:pt modelId="{9FA73ED8-589A-4D66-B0F5-25EFA65E1DFA}" type="pres">
      <dgm:prSet presAssocID="{591D726F-C1A9-4E35-A044-FFEDEA2F5C4B}" presName="textRect" presStyleLbl="revTx" presStyleIdx="1" presStyleCnt="4">
        <dgm:presLayoutVars>
          <dgm:chMax val="1"/>
          <dgm:chPref val="1"/>
        </dgm:presLayoutVars>
      </dgm:prSet>
      <dgm:spPr/>
    </dgm:pt>
    <dgm:pt modelId="{60873A64-1458-492E-B3BC-4234726F3833}" type="pres">
      <dgm:prSet presAssocID="{CEE17462-EA94-4CA0-B20B-AC7E11D19406}" presName="sibTrans" presStyleLbl="sibTrans2D1" presStyleIdx="0" presStyleCnt="0"/>
      <dgm:spPr/>
    </dgm:pt>
    <dgm:pt modelId="{F74E90E3-8144-466C-A1F2-33C9FF9ED44E}" type="pres">
      <dgm:prSet presAssocID="{8ED5709E-DFDF-424A-ACD4-A7E2F2986B54}" presName="compNode" presStyleCnt="0"/>
      <dgm:spPr/>
    </dgm:pt>
    <dgm:pt modelId="{9532BD9F-3866-44EC-B5D4-66F1243414E9}" type="pres">
      <dgm:prSet presAssocID="{8ED5709E-DFDF-424A-ACD4-A7E2F2986B54}" presName="iconBgRect" presStyleLbl="bgShp" presStyleIdx="2" presStyleCnt="4"/>
      <dgm:spPr/>
    </dgm:pt>
    <dgm:pt modelId="{CC8AFDAE-FBD8-46BA-94DB-44A960829EC6}" type="pres">
      <dgm:prSet presAssocID="{8ED5709E-DFDF-424A-ACD4-A7E2F2986B5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ead with Gears"/>
        </a:ext>
      </dgm:extLst>
    </dgm:pt>
    <dgm:pt modelId="{3A42B7EC-FB4F-4600-8CAA-0E05C3B1B95B}" type="pres">
      <dgm:prSet presAssocID="{8ED5709E-DFDF-424A-ACD4-A7E2F2986B54}" presName="spaceRect" presStyleCnt="0"/>
      <dgm:spPr/>
    </dgm:pt>
    <dgm:pt modelId="{A7BA08B3-EBD4-49CA-95A9-E2311C911E4F}" type="pres">
      <dgm:prSet presAssocID="{8ED5709E-DFDF-424A-ACD4-A7E2F2986B54}" presName="textRect" presStyleLbl="revTx" presStyleIdx="2" presStyleCnt="4">
        <dgm:presLayoutVars>
          <dgm:chMax val="1"/>
          <dgm:chPref val="1"/>
        </dgm:presLayoutVars>
      </dgm:prSet>
      <dgm:spPr/>
    </dgm:pt>
    <dgm:pt modelId="{CF41A846-21A4-4D9E-84CF-6BDC115B357E}" type="pres">
      <dgm:prSet presAssocID="{F4B4ED91-8BD9-4885-9539-7678D47FBE6E}" presName="sibTrans" presStyleLbl="sibTrans2D1" presStyleIdx="0" presStyleCnt="0"/>
      <dgm:spPr/>
    </dgm:pt>
    <dgm:pt modelId="{86514FA7-A176-4097-9E79-8E4319F00024}" type="pres">
      <dgm:prSet presAssocID="{3978C174-0596-4ABA-B621-156BDCEEFE26}" presName="compNode" presStyleCnt="0"/>
      <dgm:spPr/>
    </dgm:pt>
    <dgm:pt modelId="{D02FFFCC-0960-4047-AD97-17738D28FA98}" type="pres">
      <dgm:prSet presAssocID="{3978C174-0596-4ABA-B621-156BDCEEFE26}" presName="iconBgRect" presStyleLbl="bgShp" presStyleIdx="3" presStyleCnt="4"/>
      <dgm:spPr/>
    </dgm:pt>
    <dgm:pt modelId="{8B398293-7302-4DAA-BB1F-95325F6CA090}" type="pres">
      <dgm:prSet presAssocID="{3978C174-0596-4ABA-B621-156BDCEEFE2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Classroom"/>
        </a:ext>
      </dgm:extLst>
    </dgm:pt>
    <dgm:pt modelId="{B59B15B0-F593-40FF-95AD-2A46DAD88BC8}" type="pres">
      <dgm:prSet presAssocID="{3978C174-0596-4ABA-B621-156BDCEEFE26}" presName="spaceRect" presStyleCnt="0"/>
      <dgm:spPr/>
    </dgm:pt>
    <dgm:pt modelId="{FF2A6E75-5D78-46C7-9305-F1B13B1C632B}" type="pres">
      <dgm:prSet presAssocID="{3978C174-0596-4ABA-B621-156BDCEEFE26}" presName="textRect" presStyleLbl="revTx" presStyleIdx="3" presStyleCnt="4">
        <dgm:presLayoutVars>
          <dgm:chMax val="1"/>
          <dgm:chPref val="1"/>
        </dgm:presLayoutVars>
      </dgm:prSet>
      <dgm:spPr/>
    </dgm:pt>
  </dgm:ptLst>
  <dgm:cxnLst>
    <dgm:cxn modelId="{AA630E08-8C7B-4640-9A92-05AC123D3C15}" type="presOf" srcId="{8ED5709E-DFDF-424A-ACD4-A7E2F2986B54}" destId="{A7BA08B3-EBD4-49CA-95A9-E2311C911E4F}" srcOrd="0" destOrd="0" presId="urn:microsoft.com/office/officeart/2018/2/layout/IconCircleList"/>
    <dgm:cxn modelId="{9735D708-766E-46A4-BE4C-2196675C40F8}" type="presOf" srcId="{3978C174-0596-4ABA-B621-156BDCEEFE26}" destId="{FF2A6E75-5D78-46C7-9305-F1B13B1C632B}" srcOrd="0" destOrd="0" presId="urn:microsoft.com/office/officeart/2018/2/layout/IconCircleList"/>
    <dgm:cxn modelId="{6278AB2D-5943-4DCF-9CA6-5C842F40CD98}" type="presOf" srcId="{591D726F-C1A9-4E35-A044-FFEDEA2F5C4B}" destId="{9FA73ED8-589A-4D66-B0F5-25EFA65E1DFA}" srcOrd="0" destOrd="0" presId="urn:microsoft.com/office/officeart/2018/2/layout/IconCircleList"/>
    <dgm:cxn modelId="{E6985744-4DB9-4C53-A5A7-AE42B6B5D4BA}" type="presOf" srcId="{41B5F813-24CA-41EA-A5FE-3E841570A01D}" destId="{3B1FF630-C459-4143-9887-5C39885D3C81}" srcOrd="0" destOrd="0" presId="urn:microsoft.com/office/officeart/2018/2/layout/IconCircleList"/>
    <dgm:cxn modelId="{37911E67-5B9E-4BEC-9C30-E17D13A74891}" srcId="{B6225EA8-1706-47AA-8D73-674B68440FCA}" destId="{A063CCC6-B5AE-45ED-8E1F-9F15B0B7A837}" srcOrd="0" destOrd="0" parTransId="{D64A062C-4FEF-4B8B-8698-F7F828CC1072}" sibTransId="{41B5F813-24CA-41EA-A5FE-3E841570A01D}"/>
    <dgm:cxn modelId="{DEAD596A-8C1C-495C-85DE-FA40227EC4A1}" type="presOf" srcId="{B6225EA8-1706-47AA-8D73-674B68440FCA}" destId="{9F2C6CB8-D3E9-46FE-9061-9897E54DA441}" srcOrd="0" destOrd="0" presId="urn:microsoft.com/office/officeart/2018/2/layout/IconCircleList"/>
    <dgm:cxn modelId="{A274267B-0811-4F2B-92A0-CAEA6D3EC131}" srcId="{B6225EA8-1706-47AA-8D73-674B68440FCA}" destId="{591D726F-C1A9-4E35-A044-FFEDEA2F5C4B}" srcOrd="1" destOrd="0" parTransId="{C2E32094-A988-41A6-8AD4-62CAFE06B8AD}" sibTransId="{CEE17462-EA94-4CA0-B20B-AC7E11D19406}"/>
    <dgm:cxn modelId="{E6154F94-FB45-4917-9154-848B20358B8A}" srcId="{B6225EA8-1706-47AA-8D73-674B68440FCA}" destId="{3978C174-0596-4ABA-B621-156BDCEEFE26}" srcOrd="3" destOrd="0" parTransId="{39A79BCE-53DA-4569-8C1C-E6AA099EE6FE}" sibTransId="{1FB8E8A7-098B-4EC1-988D-A54F97E2983F}"/>
    <dgm:cxn modelId="{E1F1B1CB-C34A-4E41-AB07-D92C2538551F}" srcId="{B6225EA8-1706-47AA-8D73-674B68440FCA}" destId="{8ED5709E-DFDF-424A-ACD4-A7E2F2986B54}" srcOrd="2" destOrd="0" parTransId="{BC3DCA83-7ADB-490C-A0CA-0EB174E3E270}" sibTransId="{F4B4ED91-8BD9-4885-9539-7678D47FBE6E}"/>
    <dgm:cxn modelId="{3E4410D0-95BC-4EEB-BE9A-15E03915DE6F}" type="presOf" srcId="{A063CCC6-B5AE-45ED-8E1F-9F15B0B7A837}" destId="{F2E9F0FC-6282-47CD-8F54-0940DFE35531}" srcOrd="0" destOrd="0" presId="urn:microsoft.com/office/officeart/2018/2/layout/IconCircleList"/>
    <dgm:cxn modelId="{3DD4EAF6-6F4F-48A9-BFD1-00F85F723E4E}" type="presOf" srcId="{F4B4ED91-8BD9-4885-9539-7678D47FBE6E}" destId="{CF41A846-21A4-4D9E-84CF-6BDC115B357E}" srcOrd="0" destOrd="0" presId="urn:microsoft.com/office/officeart/2018/2/layout/IconCircleList"/>
    <dgm:cxn modelId="{2C59B5FF-CB31-49E6-A366-669D50B4D4EE}" type="presOf" srcId="{CEE17462-EA94-4CA0-B20B-AC7E11D19406}" destId="{60873A64-1458-492E-B3BC-4234726F3833}" srcOrd="0" destOrd="0" presId="urn:microsoft.com/office/officeart/2018/2/layout/IconCircleList"/>
    <dgm:cxn modelId="{FD85A8FF-3AD1-4A73-A1A4-C488B4EE3FDE}" type="presParOf" srcId="{9F2C6CB8-D3E9-46FE-9061-9897E54DA441}" destId="{C491A72F-5E0B-49BC-BA6C-4287D328286A}" srcOrd="0" destOrd="0" presId="urn:microsoft.com/office/officeart/2018/2/layout/IconCircleList"/>
    <dgm:cxn modelId="{DD83D7B9-99F1-445B-99AB-2FFDCC5930CB}" type="presParOf" srcId="{C491A72F-5E0B-49BC-BA6C-4287D328286A}" destId="{7EB49F70-EA04-4E45-817B-56F1B61F3052}" srcOrd="0" destOrd="0" presId="urn:microsoft.com/office/officeart/2018/2/layout/IconCircleList"/>
    <dgm:cxn modelId="{985C9273-F460-4054-8E73-4E28B67E3329}" type="presParOf" srcId="{7EB49F70-EA04-4E45-817B-56F1B61F3052}" destId="{966E180F-41F1-4394-907A-DADDCE9C2A6D}" srcOrd="0" destOrd="0" presId="urn:microsoft.com/office/officeart/2018/2/layout/IconCircleList"/>
    <dgm:cxn modelId="{ABD6C24B-D203-44D3-9781-9D0A9B09F924}" type="presParOf" srcId="{7EB49F70-EA04-4E45-817B-56F1B61F3052}" destId="{689D64A3-4A77-4AFA-9612-4F191EFF6217}" srcOrd="1" destOrd="0" presId="urn:microsoft.com/office/officeart/2018/2/layout/IconCircleList"/>
    <dgm:cxn modelId="{EB9D7D97-1D3A-49CB-8106-73C5C75D09E1}" type="presParOf" srcId="{7EB49F70-EA04-4E45-817B-56F1B61F3052}" destId="{EBC25176-F331-4B04-A2D1-941BF7C15A4D}" srcOrd="2" destOrd="0" presId="urn:microsoft.com/office/officeart/2018/2/layout/IconCircleList"/>
    <dgm:cxn modelId="{5C98165C-338F-4513-95E9-F2D8829BA4C8}" type="presParOf" srcId="{7EB49F70-EA04-4E45-817B-56F1B61F3052}" destId="{F2E9F0FC-6282-47CD-8F54-0940DFE35531}" srcOrd="3" destOrd="0" presId="urn:microsoft.com/office/officeart/2018/2/layout/IconCircleList"/>
    <dgm:cxn modelId="{4328267C-EEE5-4579-BD90-B6B3A2E87095}" type="presParOf" srcId="{C491A72F-5E0B-49BC-BA6C-4287D328286A}" destId="{3B1FF630-C459-4143-9887-5C39885D3C81}" srcOrd="1" destOrd="0" presId="urn:microsoft.com/office/officeart/2018/2/layout/IconCircleList"/>
    <dgm:cxn modelId="{31C5DF62-9EF2-460D-86DA-FBC0BEC0FB75}" type="presParOf" srcId="{C491A72F-5E0B-49BC-BA6C-4287D328286A}" destId="{CEAF41DA-E778-4090-9009-F0C26936A9C1}" srcOrd="2" destOrd="0" presId="urn:microsoft.com/office/officeart/2018/2/layout/IconCircleList"/>
    <dgm:cxn modelId="{E1262A50-77AE-4B60-86F4-4698DFF12F39}" type="presParOf" srcId="{CEAF41DA-E778-4090-9009-F0C26936A9C1}" destId="{A2A4CC48-1B95-444D-9CBA-55E0E7A4C5C6}" srcOrd="0" destOrd="0" presId="urn:microsoft.com/office/officeart/2018/2/layout/IconCircleList"/>
    <dgm:cxn modelId="{0DE8BB3E-1226-47E8-AFF7-C99590C61539}" type="presParOf" srcId="{CEAF41DA-E778-4090-9009-F0C26936A9C1}" destId="{2506777B-314F-42E4-9936-0DA1C6359493}" srcOrd="1" destOrd="0" presId="urn:microsoft.com/office/officeart/2018/2/layout/IconCircleList"/>
    <dgm:cxn modelId="{5F574DAE-7725-4B4B-9267-5714447CFF79}" type="presParOf" srcId="{CEAF41DA-E778-4090-9009-F0C26936A9C1}" destId="{9FF088DB-CD7F-4A4D-8582-D43C11B6DB48}" srcOrd="2" destOrd="0" presId="urn:microsoft.com/office/officeart/2018/2/layout/IconCircleList"/>
    <dgm:cxn modelId="{88C08D69-0CBB-4F54-B006-65AD8D5D7AA2}" type="presParOf" srcId="{CEAF41DA-E778-4090-9009-F0C26936A9C1}" destId="{9FA73ED8-589A-4D66-B0F5-25EFA65E1DFA}" srcOrd="3" destOrd="0" presId="urn:microsoft.com/office/officeart/2018/2/layout/IconCircleList"/>
    <dgm:cxn modelId="{1080BE15-D24A-4BE8-942B-3DA055A20592}" type="presParOf" srcId="{C491A72F-5E0B-49BC-BA6C-4287D328286A}" destId="{60873A64-1458-492E-B3BC-4234726F3833}" srcOrd="3" destOrd="0" presId="urn:microsoft.com/office/officeart/2018/2/layout/IconCircleList"/>
    <dgm:cxn modelId="{F37FBD34-162D-4EB5-A3B0-DC7238797DAD}" type="presParOf" srcId="{C491A72F-5E0B-49BC-BA6C-4287D328286A}" destId="{F74E90E3-8144-466C-A1F2-33C9FF9ED44E}" srcOrd="4" destOrd="0" presId="urn:microsoft.com/office/officeart/2018/2/layout/IconCircleList"/>
    <dgm:cxn modelId="{804C9B3D-B674-4B2E-B00B-8FE1457A156D}" type="presParOf" srcId="{F74E90E3-8144-466C-A1F2-33C9FF9ED44E}" destId="{9532BD9F-3866-44EC-B5D4-66F1243414E9}" srcOrd="0" destOrd="0" presId="urn:microsoft.com/office/officeart/2018/2/layout/IconCircleList"/>
    <dgm:cxn modelId="{72F695A5-BA82-41E8-A73B-E03E272B0CFD}" type="presParOf" srcId="{F74E90E3-8144-466C-A1F2-33C9FF9ED44E}" destId="{CC8AFDAE-FBD8-46BA-94DB-44A960829EC6}" srcOrd="1" destOrd="0" presId="urn:microsoft.com/office/officeart/2018/2/layout/IconCircleList"/>
    <dgm:cxn modelId="{E8DF20CB-CF70-45BF-8E9F-D4EFBA547AB0}" type="presParOf" srcId="{F74E90E3-8144-466C-A1F2-33C9FF9ED44E}" destId="{3A42B7EC-FB4F-4600-8CAA-0E05C3B1B95B}" srcOrd="2" destOrd="0" presId="urn:microsoft.com/office/officeart/2018/2/layout/IconCircleList"/>
    <dgm:cxn modelId="{9FAE371A-7520-4ED7-A49B-81B69F52A185}" type="presParOf" srcId="{F74E90E3-8144-466C-A1F2-33C9FF9ED44E}" destId="{A7BA08B3-EBD4-49CA-95A9-E2311C911E4F}" srcOrd="3" destOrd="0" presId="urn:microsoft.com/office/officeart/2018/2/layout/IconCircleList"/>
    <dgm:cxn modelId="{D5542FE1-D7B4-47F0-B74C-0C7C933E542E}" type="presParOf" srcId="{C491A72F-5E0B-49BC-BA6C-4287D328286A}" destId="{CF41A846-21A4-4D9E-84CF-6BDC115B357E}" srcOrd="5" destOrd="0" presId="urn:microsoft.com/office/officeart/2018/2/layout/IconCircleList"/>
    <dgm:cxn modelId="{7DD7B86E-B8C7-4067-8D0A-EF69F386DF41}" type="presParOf" srcId="{C491A72F-5E0B-49BC-BA6C-4287D328286A}" destId="{86514FA7-A176-4097-9E79-8E4319F00024}" srcOrd="6" destOrd="0" presId="urn:microsoft.com/office/officeart/2018/2/layout/IconCircleList"/>
    <dgm:cxn modelId="{9B9390AD-800A-4778-96A4-C2D8427984CB}" type="presParOf" srcId="{86514FA7-A176-4097-9E79-8E4319F00024}" destId="{D02FFFCC-0960-4047-AD97-17738D28FA98}" srcOrd="0" destOrd="0" presId="urn:microsoft.com/office/officeart/2018/2/layout/IconCircleList"/>
    <dgm:cxn modelId="{726C98A2-EC38-45F9-8086-9076F97EB7B2}" type="presParOf" srcId="{86514FA7-A176-4097-9E79-8E4319F00024}" destId="{8B398293-7302-4DAA-BB1F-95325F6CA090}" srcOrd="1" destOrd="0" presId="urn:microsoft.com/office/officeart/2018/2/layout/IconCircleList"/>
    <dgm:cxn modelId="{F63C2CF0-50D6-474D-869F-31590D66E1B1}" type="presParOf" srcId="{86514FA7-A176-4097-9E79-8E4319F00024}" destId="{B59B15B0-F593-40FF-95AD-2A46DAD88BC8}" srcOrd="2" destOrd="0" presId="urn:microsoft.com/office/officeart/2018/2/layout/IconCircleList"/>
    <dgm:cxn modelId="{BB19242E-BBCA-45DC-9AFD-99025FE91AA5}" type="presParOf" srcId="{86514FA7-A176-4097-9E79-8E4319F00024}" destId="{FF2A6E75-5D78-46C7-9305-F1B13B1C632B}"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70333B-A7D7-474D-92C6-D7C38EA4B6E3}">
      <dsp:nvSpPr>
        <dsp:cNvPr id="0" name=""/>
        <dsp:cNvSpPr/>
      </dsp:nvSpPr>
      <dsp:spPr>
        <a:xfrm>
          <a:off x="2819" y="145336"/>
          <a:ext cx="2237149" cy="3132009"/>
        </a:xfrm>
        <a:prstGeom prst="rect">
          <a:avLst/>
        </a:prstGeom>
        <a:solidFill>
          <a:schemeClr val="accent2">
            <a:tint val="40000"/>
            <a:alpha val="90000"/>
            <a:hueOff val="0"/>
            <a:satOff val="0"/>
            <a:lumOff val="0"/>
            <a:alphaOff val="0"/>
          </a:schemeClr>
        </a:solidFill>
        <a:ln w="9525" cap="rnd"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4417" tIns="330200" rIns="174417" bIns="330200" numCol="1" spcCol="1270" anchor="t" anchorCtr="0">
          <a:noAutofit/>
        </a:bodyPr>
        <a:lstStyle/>
        <a:p>
          <a:pPr marL="0" lvl="0" indent="0" algn="l" defTabSz="622300">
            <a:lnSpc>
              <a:spcPct val="90000"/>
            </a:lnSpc>
            <a:spcBef>
              <a:spcPct val="0"/>
            </a:spcBef>
            <a:spcAft>
              <a:spcPct val="35000"/>
            </a:spcAft>
            <a:buNone/>
          </a:pPr>
          <a:r>
            <a:rPr lang="en-US" sz="1400" b="0" i="0" kern="1200" dirty="0"/>
            <a:t>Align the education and training agents.</a:t>
          </a:r>
          <a:endParaRPr lang="en-US" sz="1400" kern="1200" dirty="0"/>
        </a:p>
      </dsp:txBody>
      <dsp:txXfrm>
        <a:off x="2819" y="1335500"/>
        <a:ext cx="2237149" cy="1879205"/>
      </dsp:txXfrm>
    </dsp:sp>
    <dsp:sp modelId="{D3CAE813-F79D-4F02-8564-EF0E7CE9068E}">
      <dsp:nvSpPr>
        <dsp:cNvPr id="0" name=""/>
        <dsp:cNvSpPr/>
      </dsp:nvSpPr>
      <dsp:spPr>
        <a:xfrm>
          <a:off x="651593" y="458537"/>
          <a:ext cx="939602" cy="939602"/>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73255" tIns="12700" rIns="73255" bIns="12700" numCol="1" spcCol="1270" anchor="ctr" anchorCtr="0">
          <a:noAutofit/>
        </a:bodyPr>
        <a:lstStyle/>
        <a:p>
          <a:pPr marL="0" lvl="0" indent="0" algn="ctr" defTabSz="2000250">
            <a:lnSpc>
              <a:spcPct val="90000"/>
            </a:lnSpc>
            <a:spcBef>
              <a:spcPct val="0"/>
            </a:spcBef>
            <a:spcAft>
              <a:spcPct val="35000"/>
            </a:spcAft>
            <a:buNone/>
          </a:pPr>
          <a:r>
            <a:rPr lang="en-US" sz="4500" kern="1200"/>
            <a:t>1</a:t>
          </a:r>
        </a:p>
      </dsp:txBody>
      <dsp:txXfrm>
        <a:off x="789195" y="596139"/>
        <a:ext cx="664398" cy="664398"/>
      </dsp:txXfrm>
    </dsp:sp>
    <dsp:sp modelId="{EBBF8D68-3ABE-4045-8F93-43DE094F3E68}">
      <dsp:nvSpPr>
        <dsp:cNvPr id="0" name=""/>
        <dsp:cNvSpPr/>
      </dsp:nvSpPr>
      <dsp:spPr>
        <a:xfrm>
          <a:off x="2819" y="3277274"/>
          <a:ext cx="2237149" cy="72"/>
        </a:xfrm>
        <a:prstGeom prst="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3E29D0FC-55C6-4F2D-A382-27AD860E21B3}">
      <dsp:nvSpPr>
        <dsp:cNvPr id="0" name=""/>
        <dsp:cNvSpPr/>
      </dsp:nvSpPr>
      <dsp:spPr>
        <a:xfrm>
          <a:off x="2463684" y="145336"/>
          <a:ext cx="2237149" cy="3132009"/>
        </a:xfrm>
        <a:prstGeom prst="rect">
          <a:avLst/>
        </a:prstGeom>
        <a:solidFill>
          <a:schemeClr val="accent3">
            <a:tint val="40000"/>
            <a:alpha val="90000"/>
            <a:hueOff val="0"/>
            <a:satOff val="0"/>
            <a:lumOff val="0"/>
            <a:alphaOff val="0"/>
          </a:schemeClr>
        </a:solidFill>
        <a:ln w="9525" cap="rnd"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4417" tIns="330200" rIns="174417" bIns="330200" numCol="1" spcCol="1270" anchor="t" anchorCtr="0">
          <a:noAutofit/>
        </a:bodyPr>
        <a:lstStyle/>
        <a:p>
          <a:pPr marL="0" lvl="0" indent="0" algn="l" defTabSz="622300">
            <a:lnSpc>
              <a:spcPct val="90000"/>
            </a:lnSpc>
            <a:spcBef>
              <a:spcPct val="0"/>
            </a:spcBef>
            <a:spcAft>
              <a:spcPct val="35000"/>
            </a:spcAft>
            <a:buNone/>
          </a:pPr>
          <a:r>
            <a:rPr lang="en-US" sz="1400" b="0" i="0" kern="1200"/>
            <a:t>Professionalize Technical Entrepreneurial Vocational Education and training</a:t>
          </a:r>
          <a:endParaRPr lang="en-US" sz="1400" kern="1200"/>
        </a:p>
      </dsp:txBody>
      <dsp:txXfrm>
        <a:off x="2463684" y="1335500"/>
        <a:ext cx="2237149" cy="1879205"/>
      </dsp:txXfrm>
    </dsp:sp>
    <dsp:sp modelId="{D4ACCEF8-FB09-4762-BEAA-C732E3F9BA24}">
      <dsp:nvSpPr>
        <dsp:cNvPr id="0" name=""/>
        <dsp:cNvSpPr/>
      </dsp:nvSpPr>
      <dsp:spPr>
        <a:xfrm>
          <a:off x="3112457" y="458537"/>
          <a:ext cx="939602" cy="939602"/>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73255" tIns="12700" rIns="73255" bIns="12700" numCol="1" spcCol="1270" anchor="ctr" anchorCtr="0">
          <a:noAutofit/>
        </a:bodyPr>
        <a:lstStyle/>
        <a:p>
          <a:pPr marL="0" lvl="0" indent="0" algn="ctr" defTabSz="2000250">
            <a:lnSpc>
              <a:spcPct val="90000"/>
            </a:lnSpc>
            <a:spcBef>
              <a:spcPct val="0"/>
            </a:spcBef>
            <a:spcAft>
              <a:spcPct val="35000"/>
            </a:spcAft>
            <a:buNone/>
          </a:pPr>
          <a:r>
            <a:rPr lang="en-US" sz="4500" kern="1200"/>
            <a:t>2</a:t>
          </a:r>
        </a:p>
      </dsp:txBody>
      <dsp:txXfrm>
        <a:off x="3250059" y="596139"/>
        <a:ext cx="664398" cy="664398"/>
      </dsp:txXfrm>
    </dsp:sp>
    <dsp:sp modelId="{EBCA3026-6C7D-4CA8-A7BE-19C87098C582}">
      <dsp:nvSpPr>
        <dsp:cNvPr id="0" name=""/>
        <dsp:cNvSpPr/>
      </dsp:nvSpPr>
      <dsp:spPr>
        <a:xfrm>
          <a:off x="2463684" y="3277274"/>
          <a:ext cx="2237149" cy="72"/>
        </a:xfrm>
        <a:prstGeom prst="rect">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w="9525" cap="rnd" cmpd="sng" algn="ctr">
          <a:solidFill>
            <a:schemeClr val="accent5">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3FAA311-5A85-492C-9C95-99F5CE75C1AC}">
      <dsp:nvSpPr>
        <dsp:cNvPr id="0" name=""/>
        <dsp:cNvSpPr/>
      </dsp:nvSpPr>
      <dsp:spPr>
        <a:xfrm>
          <a:off x="4924548" y="145336"/>
          <a:ext cx="2237149" cy="3132009"/>
        </a:xfrm>
        <a:prstGeom prst="rect">
          <a:avLst/>
        </a:prstGeom>
        <a:solidFill>
          <a:schemeClr val="accent4">
            <a:tint val="40000"/>
            <a:alpha val="90000"/>
            <a:hueOff val="0"/>
            <a:satOff val="0"/>
            <a:lumOff val="0"/>
            <a:alphaOff val="0"/>
          </a:schemeClr>
        </a:solidFill>
        <a:ln w="9525" cap="rnd"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4417" tIns="330200" rIns="174417" bIns="330200" numCol="1" spcCol="1270" anchor="t" anchorCtr="0">
          <a:noAutofit/>
        </a:bodyPr>
        <a:lstStyle/>
        <a:p>
          <a:pPr marL="0" lvl="0" indent="0" algn="l" defTabSz="622300">
            <a:lnSpc>
              <a:spcPct val="90000"/>
            </a:lnSpc>
            <a:spcBef>
              <a:spcPct val="0"/>
            </a:spcBef>
            <a:spcAft>
              <a:spcPct val="35000"/>
            </a:spcAft>
            <a:buNone/>
          </a:pPr>
          <a:r>
            <a:rPr lang="en-US" sz="1400" b="0" i="0" kern="1200" dirty="0"/>
            <a:t>Transform curriculum into a functional model</a:t>
          </a:r>
          <a:endParaRPr lang="en-US" sz="1400" kern="1200" dirty="0"/>
        </a:p>
      </dsp:txBody>
      <dsp:txXfrm>
        <a:off x="4924548" y="1335500"/>
        <a:ext cx="2237149" cy="1879205"/>
      </dsp:txXfrm>
    </dsp:sp>
    <dsp:sp modelId="{DF7BFAAE-90D3-4B6D-9B96-657EE0137799}">
      <dsp:nvSpPr>
        <dsp:cNvPr id="0" name=""/>
        <dsp:cNvSpPr/>
      </dsp:nvSpPr>
      <dsp:spPr>
        <a:xfrm>
          <a:off x="5573322" y="458537"/>
          <a:ext cx="939602" cy="939602"/>
        </a:xfrm>
        <a:prstGeom prst="ellipse">
          <a:avLst/>
        </a:prstGeom>
        <a:gradFill rotWithShape="0">
          <a:gsLst>
            <a:gs pos="0">
              <a:schemeClr val="accent6">
                <a:hueOff val="0"/>
                <a:satOff val="0"/>
                <a:lumOff val="0"/>
                <a:alphaOff val="0"/>
                <a:tint val="98000"/>
                <a:lumMod val="114000"/>
              </a:schemeClr>
            </a:gs>
            <a:gs pos="100000">
              <a:schemeClr val="accent6">
                <a:hueOff val="0"/>
                <a:satOff val="0"/>
                <a:lumOff val="0"/>
                <a:alphaOff val="0"/>
                <a:shade val="90000"/>
                <a:lumMod val="84000"/>
              </a:schemeClr>
            </a:gs>
          </a:gsLst>
          <a:lin ang="5400000" scaled="0"/>
        </a:gradFill>
        <a:ln w="9525" cap="rnd" cmpd="sng" algn="ctr">
          <a:solidFill>
            <a:schemeClr val="accent6">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73255" tIns="12700" rIns="73255" bIns="12700" numCol="1" spcCol="1270" anchor="ctr" anchorCtr="0">
          <a:noAutofit/>
        </a:bodyPr>
        <a:lstStyle/>
        <a:p>
          <a:pPr marL="0" lvl="0" indent="0" algn="ctr" defTabSz="2000250">
            <a:lnSpc>
              <a:spcPct val="90000"/>
            </a:lnSpc>
            <a:spcBef>
              <a:spcPct val="0"/>
            </a:spcBef>
            <a:spcAft>
              <a:spcPct val="35000"/>
            </a:spcAft>
            <a:buNone/>
          </a:pPr>
          <a:r>
            <a:rPr lang="en-US" sz="4500" kern="1200"/>
            <a:t>3</a:t>
          </a:r>
        </a:p>
      </dsp:txBody>
      <dsp:txXfrm>
        <a:off x="5710924" y="596139"/>
        <a:ext cx="664398" cy="664398"/>
      </dsp:txXfrm>
    </dsp:sp>
    <dsp:sp modelId="{D80CD401-6E3B-4114-9ED2-E6A6B6570405}">
      <dsp:nvSpPr>
        <dsp:cNvPr id="0" name=""/>
        <dsp:cNvSpPr/>
      </dsp:nvSpPr>
      <dsp:spPr>
        <a:xfrm>
          <a:off x="4924548" y="3277274"/>
          <a:ext cx="2237149" cy="72"/>
        </a:xfrm>
        <a:prstGeom prst="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w="9525" cap="rnd" cmpd="sng" algn="ctr">
          <a:solidFill>
            <a:schemeClr val="accent2">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F772CF26-25F6-4F1E-A0E9-768313434B94}">
      <dsp:nvSpPr>
        <dsp:cNvPr id="0" name=""/>
        <dsp:cNvSpPr/>
      </dsp:nvSpPr>
      <dsp:spPr>
        <a:xfrm>
          <a:off x="7385413" y="145336"/>
          <a:ext cx="2237149" cy="3132009"/>
        </a:xfrm>
        <a:prstGeom prst="rect">
          <a:avLst/>
        </a:prstGeom>
        <a:solidFill>
          <a:schemeClr val="accent5">
            <a:tint val="40000"/>
            <a:alpha val="90000"/>
            <a:hueOff val="0"/>
            <a:satOff val="0"/>
            <a:lumOff val="0"/>
            <a:alphaOff val="0"/>
          </a:schemeClr>
        </a:solidFill>
        <a:ln w="9525" cap="rnd"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4417" tIns="330200" rIns="174417" bIns="330200" numCol="1" spcCol="1270" anchor="t" anchorCtr="0">
          <a:noAutofit/>
        </a:bodyPr>
        <a:lstStyle/>
        <a:p>
          <a:pPr marL="0" lvl="0" indent="0" algn="l" defTabSz="622300">
            <a:lnSpc>
              <a:spcPct val="90000"/>
            </a:lnSpc>
            <a:spcBef>
              <a:spcPct val="0"/>
            </a:spcBef>
            <a:spcAft>
              <a:spcPct val="35000"/>
            </a:spcAft>
            <a:buNone/>
          </a:pPr>
          <a:r>
            <a:rPr lang="en-US" sz="1400" b="0" i="0" kern="1200" dirty="0"/>
            <a:t>Develop Technical and Vocational education teacher development policy and guidelines.</a:t>
          </a:r>
          <a:endParaRPr lang="en-US" sz="1400" kern="1200" dirty="0"/>
        </a:p>
      </dsp:txBody>
      <dsp:txXfrm>
        <a:off x="7385413" y="1335500"/>
        <a:ext cx="2237149" cy="1879205"/>
      </dsp:txXfrm>
    </dsp:sp>
    <dsp:sp modelId="{E2742207-41BF-4FB4-A3D9-542961721A05}">
      <dsp:nvSpPr>
        <dsp:cNvPr id="0" name=""/>
        <dsp:cNvSpPr/>
      </dsp:nvSpPr>
      <dsp:spPr>
        <a:xfrm>
          <a:off x="8034186" y="458537"/>
          <a:ext cx="939602" cy="939602"/>
        </a:xfrm>
        <a:prstGeom prst="ellipse">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w="9525" cap="rnd" cmpd="sng" algn="ctr">
          <a:solidFill>
            <a:schemeClr val="accent3">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73255" tIns="12700" rIns="73255" bIns="12700" numCol="1" spcCol="1270" anchor="ctr" anchorCtr="0">
          <a:noAutofit/>
        </a:bodyPr>
        <a:lstStyle/>
        <a:p>
          <a:pPr marL="0" lvl="0" indent="0" algn="ctr" defTabSz="2000250">
            <a:lnSpc>
              <a:spcPct val="90000"/>
            </a:lnSpc>
            <a:spcBef>
              <a:spcPct val="0"/>
            </a:spcBef>
            <a:spcAft>
              <a:spcPct val="35000"/>
            </a:spcAft>
            <a:buNone/>
          </a:pPr>
          <a:r>
            <a:rPr lang="en-US" sz="4500" kern="1200"/>
            <a:t>4</a:t>
          </a:r>
        </a:p>
      </dsp:txBody>
      <dsp:txXfrm>
        <a:off x="8171788" y="596139"/>
        <a:ext cx="664398" cy="664398"/>
      </dsp:txXfrm>
    </dsp:sp>
    <dsp:sp modelId="{CD7A5F23-AA6F-42B1-B2F4-04D216132D6E}">
      <dsp:nvSpPr>
        <dsp:cNvPr id="0" name=""/>
        <dsp:cNvSpPr/>
      </dsp:nvSpPr>
      <dsp:spPr>
        <a:xfrm>
          <a:off x="7385413" y="3277274"/>
          <a:ext cx="2237149" cy="72"/>
        </a:xfrm>
        <a:prstGeom prst="rect">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DE83E5-E279-4D6E-92C5-0FD3F4321831}">
      <dsp:nvSpPr>
        <dsp:cNvPr id="0" name=""/>
        <dsp:cNvSpPr/>
      </dsp:nvSpPr>
      <dsp:spPr>
        <a:xfrm>
          <a:off x="0" y="78143"/>
          <a:ext cx="6391275" cy="121212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100000"/>
            </a:lnSpc>
            <a:spcBef>
              <a:spcPct val="0"/>
            </a:spcBef>
            <a:spcAft>
              <a:spcPct val="35000"/>
            </a:spcAft>
            <a:buNone/>
          </a:pPr>
          <a:r>
            <a:rPr lang="en-US" sz="2800" kern="1200" dirty="0"/>
            <a:t>National Economical Development</a:t>
          </a:r>
        </a:p>
      </dsp:txBody>
      <dsp:txXfrm>
        <a:off x="59171" y="137314"/>
        <a:ext cx="6272933" cy="1093778"/>
      </dsp:txXfrm>
    </dsp:sp>
    <dsp:sp modelId="{2EDAF91D-CD01-4F00-B82F-67995290449C}">
      <dsp:nvSpPr>
        <dsp:cNvPr id="0" name=""/>
        <dsp:cNvSpPr/>
      </dsp:nvSpPr>
      <dsp:spPr>
        <a:xfrm>
          <a:off x="0" y="1370903"/>
          <a:ext cx="6391275" cy="1212120"/>
        </a:xfrm>
        <a:prstGeom prst="roundRect">
          <a:avLst/>
        </a:prstGeom>
        <a:solidFill>
          <a:schemeClr val="accent2">
            <a:hueOff val="-6588574"/>
            <a:satOff val="30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100000"/>
            </a:lnSpc>
            <a:spcBef>
              <a:spcPct val="0"/>
            </a:spcBef>
            <a:spcAft>
              <a:spcPct val="35000"/>
            </a:spcAft>
            <a:buNone/>
          </a:pPr>
          <a:r>
            <a:rPr lang="en-US" sz="2800" kern="1200"/>
            <a:t>Education and Training sector</a:t>
          </a:r>
        </a:p>
      </dsp:txBody>
      <dsp:txXfrm>
        <a:off x="59171" y="1430074"/>
        <a:ext cx="6272933" cy="1093778"/>
      </dsp:txXfrm>
    </dsp:sp>
    <dsp:sp modelId="{91F620DD-98FE-4F96-AC4C-0012AF7F86BD}">
      <dsp:nvSpPr>
        <dsp:cNvPr id="0" name=""/>
        <dsp:cNvSpPr/>
      </dsp:nvSpPr>
      <dsp:spPr>
        <a:xfrm>
          <a:off x="0" y="2663663"/>
          <a:ext cx="6391275" cy="1212120"/>
        </a:xfrm>
        <a:prstGeom prst="roundRect">
          <a:avLst/>
        </a:prstGeom>
        <a:solidFill>
          <a:schemeClr val="accent2">
            <a:hueOff val="-13177148"/>
            <a:satOff val="60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100000"/>
            </a:lnSpc>
            <a:spcBef>
              <a:spcPct val="0"/>
            </a:spcBef>
            <a:spcAft>
              <a:spcPct val="35000"/>
            </a:spcAft>
            <a:buNone/>
          </a:pPr>
          <a:r>
            <a:rPr lang="en-US" sz="2800" kern="1200"/>
            <a:t>Post-Secondary Education</a:t>
          </a:r>
        </a:p>
      </dsp:txBody>
      <dsp:txXfrm>
        <a:off x="59171" y="2722834"/>
        <a:ext cx="6272933" cy="1093778"/>
      </dsp:txXfrm>
    </dsp:sp>
    <dsp:sp modelId="{1EDF01A6-4ED5-4DB9-A748-4EEC0A2FF1CA}">
      <dsp:nvSpPr>
        <dsp:cNvPr id="0" name=""/>
        <dsp:cNvSpPr/>
      </dsp:nvSpPr>
      <dsp:spPr>
        <a:xfrm>
          <a:off x="0" y="3956423"/>
          <a:ext cx="6391275" cy="1212120"/>
        </a:xfrm>
        <a:prstGeom prst="roundRect">
          <a:avLst/>
        </a:prstGeom>
        <a:solidFill>
          <a:schemeClr val="accent2">
            <a:hueOff val="-19765721"/>
            <a:satOff val="90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100000"/>
            </a:lnSpc>
            <a:spcBef>
              <a:spcPct val="0"/>
            </a:spcBef>
            <a:spcAft>
              <a:spcPct val="35000"/>
            </a:spcAft>
            <a:buNone/>
          </a:pPr>
          <a:r>
            <a:rPr lang="en-US" sz="2800" kern="1200" dirty="0"/>
            <a:t>Technical Entrepreneurial Vocational Education and Training</a:t>
          </a:r>
        </a:p>
      </dsp:txBody>
      <dsp:txXfrm>
        <a:off x="59171" y="4015594"/>
        <a:ext cx="6272933" cy="10937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FDE9B3-119D-4FE4-BA87-8D74A77C0D58}">
      <dsp:nvSpPr>
        <dsp:cNvPr id="0" name=""/>
        <dsp:cNvSpPr/>
      </dsp:nvSpPr>
      <dsp:spPr>
        <a:xfrm>
          <a:off x="1578743" y="1668"/>
          <a:ext cx="5547972" cy="1100956"/>
        </a:xfrm>
        <a:prstGeom prst="round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GB" sz="3100" kern="1200" dirty="0"/>
            <a:t>Productivity- Economical Development</a:t>
          </a:r>
          <a:endParaRPr lang="en-US" sz="3100" kern="1200" dirty="0"/>
        </a:p>
      </dsp:txBody>
      <dsp:txXfrm>
        <a:off x="1632487" y="55412"/>
        <a:ext cx="5440484" cy="993468"/>
      </dsp:txXfrm>
    </dsp:sp>
    <dsp:sp modelId="{320F8A8E-8C9B-4477-AF26-F05CDD4A5F48}">
      <dsp:nvSpPr>
        <dsp:cNvPr id="0" name=""/>
        <dsp:cNvSpPr/>
      </dsp:nvSpPr>
      <dsp:spPr>
        <a:xfrm>
          <a:off x="1578743" y="1157671"/>
          <a:ext cx="5573546" cy="1100956"/>
        </a:xfrm>
        <a:prstGeom prst="roundRect">
          <a:avLst/>
        </a:prstGeom>
        <a:solidFill>
          <a:schemeClr val="accent5">
            <a:hueOff val="1219212"/>
            <a:satOff val="-9721"/>
            <a:lumOff val="-735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GB" sz="3100" kern="1200" dirty="0"/>
            <a:t>Performance- practice</a:t>
          </a:r>
          <a:endParaRPr lang="en-US" sz="3100" kern="1200" dirty="0"/>
        </a:p>
      </dsp:txBody>
      <dsp:txXfrm>
        <a:off x="1632487" y="1211415"/>
        <a:ext cx="5466058" cy="993468"/>
      </dsp:txXfrm>
    </dsp:sp>
    <dsp:sp modelId="{9E817348-87F1-4DBA-AFBC-A1A5CEFF209A}">
      <dsp:nvSpPr>
        <dsp:cNvPr id="0" name=""/>
        <dsp:cNvSpPr/>
      </dsp:nvSpPr>
      <dsp:spPr>
        <a:xfrm>
          <a:off x="1538999" y="2315343"/>
          <a:ext cx="5667426" cy="1100956"/>
        </a:xfrm>
        <a:prstGeom prst="roundRect">
          <a:avLst/>
        </a:prstGeom>
        <a:solidFill>
          <a:schemeClr val="accent5">
            <a:hueOff val="2438425"/>
            <a:satOff val="-19443"/>
            <a:lumOff val="-1470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a:lnSpc>
              <a:spcPct val="90000"/>
            </a:lnSpc>
            <a:spcBef>
              <a:spcPct val="0"/>
            </a:spcBef>
            <a:spcAft>
              <a:spcPct val="35000"/>
            </a:spcAft>
            <a:buNone/>
          </a:pPr>
          <a:r>
            <a:rPr lang="en-GB" sz="3100" kern="1200" dirty="0"/>
            <a:t>Education and Training</a:t>
          </a:r>
          <a:endParaRPr lang="en-US" sz="3100" kern="1200" dirty="0"/>
        </a:p>
      </dsp:txBody>
      <dsp:txXfrm>
        <a:off x="1592743" y="2369087"/>
        <a:ext cx="5559938" cy="9934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E0AF00-C95C-4BC3-AEFF-9624484F3B76}">
      <dsp:nvSpPr>
        <dsp:cNvPr id="0" name=""/>
        <dsp:cNvSpPr/>
      </dsp:nvSpPr>
      <dsp:spPr>
        <a:xfrm>
          <a:off x="213746" y="2272"/>
          <a:ext cx="2624426" cy="157465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Learning should be taking a profession, not knowledge, competence and skills to work.</a:t>
          </a:r>
        </a:p>
      </dsp:txBody>
      <dsp:txXfrm>
        <a:off x="213746" y="2272"/>
        <a:ext cx="2624426" cy="1574656"/>
      </dsp:txXfrm>
    </dsp:sp>
    <dsp:sp modelId="{2159A037-CF4C-46A9-A706-BA86B5927230}">
      <dsp:nvSpPr>
        <dsp:cNvPr id="0" name=""/>
        <dsp:cNvSpPr/>
      </dsp:nvSpPr>
      <dsp:spPr>
        <a:xfrm>
          <a:off x="5698037" y="38174"/>
          <a:ext cx="2624426" cy="157465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People should be identified by their profession, not their work.</a:t>
          </a:r>
        </a:p>
      </dsp:txBody>
      <dsp:txXfrm>
        <a:off x="5698037" y="38174"/>
        <a:ext cx="2624426" cy="1574656"/>
      </dsp:txXfrm>
    </dsp:sp>
    <dsp:sp modelId="{36526AE4-0430-4E0B-85C6-E2C5D6575E21}">
      <dsp:nvSpPr>
        <dsp:cNvPr id="0" name=""/>
        <dsp:cNvSpPr/>
      </dsp:nvSpPr>
      <dsp:spPr>
        <a:xfrm>
          <a:off x="3068493" y="1828385"/>
          <a:ext cx="2624426" cy="157465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Lessons from Covid would be a good example, companies closed but professionals were still needed to serve society.</a:t>
          </a:r>
        </a:p>
      </dsp:txBody>
      <dsp:txXfrm>
        <a:off x="3068493" y="1828385"/>
        <a:ext cx="2624426" cy="1574656"/>
      </dsp:txXfrm>
    </dsp:sp>
    <dsp:sp modelId="{32E344A3-A69A-4E00-B90A-1E5CE498A264}">
      <dsp:nvSpPr>
        <dsp:cNvPr id="0" name=""/>
        <dsp:cNvSpPr/>
      </dsp:nvSpPr>
      <dsp:spPr>
        <a:xfrm>
          <a:off x="2954829" y="38169"/>
          <a:ext cx="2624426" cy="157465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Develop a service-oriented profession and business. Service never ceases because livelihood is assured as long as people remain alive.</a:t>
          </a:r>
        </a:p>
      </dsp:txBody>
      <dsp:txXfrm>
        <a:off x="2954829" y="38169"/>
        <a:ext cx="2624426" cy="15746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E57DE7-1F66-4084-93B1-06AC1DF99EEB}">
      <dsp:nvSpPr>
        <dsp:cNvPr id="0" name=""/>
        <dsp:cNvSpPr/>
      </dsp:nvSpPr>
      <dsp:spPr>
        <a:xfrm>
          <a:off x="0" y="13343"/>
          <a:ext cx="6391275" cy="257400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Most TEVET systems are grounded in individualised human capital development. However, World’s best VET systems, by contrast, are less individualistic and are based on strong society</a:t>
          </a:r>
        </a:p>
      </dsp:txBody>
      <dsp:txXfrm>
        <a:off x="125652" y="138995"/>
        <a:ext cx="6139971" cy="2322696"/>
      </dsp:txXfrm>
    </dsp:sp>
    <dsp:sp modelId="{D8B37C24-0FF0-4F65-A317-9408D5A27C11}">
      <dsp:nvSpPr>
        <dsp:cNvPr id="0" name=""/>
        <dsp:cNvSpPr/>
      </dsp:nvSpPr>
      <dsp:spPr>
        <a:xfrm>
          <a:off x="0" y="2659343"/>
          <a:ext cx="6391275" cy="2574000"/>
        </a:xfrm>
        <a:prstGeom prst="roundRect">
          <a:avLst/>
        </a:prstGeom>
        <a:solidFill>
          <a:schemeClr val="accent2">
            <a:hueOff val="-19765721"/>
            <a:satOff val="90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Every occupation has a minimum of productivity. This minimum of productive ability is based on the Scale of Competency Standards, which defines the Required Minimum Competency Standards (Levels). </a:t>
          </a:r>
        </a:p>
      </dsp:txBody>
      <dsp:txXfrm>
        <a:off x="125652" y="2784995"/>
        <a:ext cx="6139971" cy="23226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AEDE1-88B3-4280-8053-D422F8451062}">
      <dsp:nvSpPr>
        <dsp:cNvPr id="0" name=""/>
        <dsp:cNvSpPr/>
      </dsp:nvSpPr>
      <dsp:spPr>
        <a:xfrm>
          <a:off x="2045208" y="1441"/>
          <a:ext cx="2300859" cy="839008"/>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defRPr cap="all"/>
          </a:pPr>
          <a:r>
            <a:rPr lang="en-GB" sz="1700" kern="1200"/>
            <a:t>Design</a:t>
          </a:r>
          <a:endParaRPr lang="en-US" sz="1700" kern="1200"/>
        </a:p>
      </dsp:txBody>
      <dsp:txXfrm>
        <a:off x="2086165" y="42398"/>
        <a:ext cx="2218945" cy="757094"/>
      </dsp:txXfrm>
    </dsp:sp>
    <dsp:sp modelId="{C9CF0688-4B35-44FA-BA9D-E72CDBF60146}">
      <dsp:nvSpPr>
        <dsp:cNvPr id="0" name=""/>
        <dsp:cNvSpPr/>
      </dsp:nvSpPr>
      <dsp:spPr>
        <a:xfrm>
          <a:off x="2045208" y="882400"/>
          <a:ext cx="2300859" cy="839008"/>
        </a:xfrm>
        <a:prstGeom prst="roundRect">
          <a:avLst/>
        </a:prstGeom>
        <a:solidFill>
          <a:schemeClr val="accent2">
            <a:hueOff val="-3953144"/>
            <a:satOff val="18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defRPr cap="all"/>
          </a:pPr>
          <a:r>
            <a:rPr lang="en-GB" sz="1700" kern="1200"/>
            <a:t>Manufacturing</a:t>
          </a:r>
          <a:endParaRPr lang="en-US" sz="1700" kern="1200"/>
        </a:p>
      </dsp:txBody>
      <dsp:txXfrm>
        <a:off x="2086165" y="923357"/>
        <a:ext cx="2218945" cy="757094"/>
      </dsp:txXfrm>
    </dsp:sp>
    <dsp:sp modelId="{E9C34C1D-2B1E-4277-A608-B4692E406745}">
      <dsp:nvSpPr>
        <dsp:cNvPr id="0" name=""/>
        <dsp:cNvSpPr/>
      </dsp:nvSpPr>
      <dsp:spPr>
        <a:xfrm>
          <a:off x="2045208" y="1763359"/>
          <a:ext cx="2300859" cy="839008"/>
        </a:xfrm>
        <a:prstGeom prst="roundRect">
          <a:avLst/>
        </a:prstGeom>
        <a:solidFill>
          <a:schemeClr val="accent2">
            <a:hueOff val="-7906288"/>
            <a:satOff val="36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defRPr cap="all"/>
          </a:pPr>
          <a:r>
            <a:rPr lang="en-GB" sz="1700" kern="1200"/>
            <a:t>Assembly</a:t>
          </a:r>
          <a:endParaRPr lang="en-US" sz="1700" kern="1200"/>
        </a:p>
      </dsp:txBody>
      <dsp:txXfrm>
        <a:off x="2086165" y="1804316"/>
        <a:ext cx="2218945" cy="757094"/>
      </dsp:txXfrm>
    </dsp:sp>
    <dsp:sp modelId="{807BF983-6FD5-4A49-B371-08D24B598860}">
      <dsp:nvSpPr>
        <dsp:cNvPr id="0" name=""/>
        <dsp:cNvSpPr/>
      </dsp:nvSpPr>
      <dsp:spPr>
        <a:xfrm>
          <a:off x="2045208" y="2644318"/>
          <a:ext cx="2300859" cy="839008"/>
        </a:xfrm>
        <a:prstGeom prst="roundRect">
          <a:avLst/>
        </a:prstGeom>
        <a:solidFill>
          <a:schemeClr val="accent2">
            <a:hueOff val="-11859433"/>
            <a:satOff val="54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defRPr cap="all"/>
          </a:pPr>
          <a:r>
            <a:rPr lang="en-GB" sz="1700" kern="1200"/>
            <a:t>Using</a:t>
          </a:r>
          <a:endParaRPr lang="en-US" sz="1700" kern="1200"/>
        </a:p>
      </dsp:txBody>
      <dsp:txXfrm>
        <a:off x="2086165" y="2685275"/>
        <a:ext cx="2218945" cy="757094"/>
      </dsp:txXfrm>
    </dsp:sp>
    <dsp:sp modelId="{77794E66-1710-4AB0-A7E0-71651491148C}">
      <dsp:nvSpPr>
        <dsp:cNvPr id="0" name=""/>
        <dsp:cNvSpPr/>
      </dsp:nvSpPr>
      <dsp:spPr>
        <a:xfrm>
          <a:off x="2045208" y="3525277"/>
          <a:ext cx="2300859" cy="839008"/>
        </a:xfrm>
        <a:prstGeom prst="roundRect">
          <a:avLst/>
        </a:prstGeom>
        <a:solidFill>
          <a:schemeClr val="accent2">
            <a:hueOff val="-15812576"/>
            <a:satOff val="72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defRPr cap="all"/>
          </a:pPr>
          <a:r>
            <a:rPr lang="en-GB" sz="1700" kern="1200"/>
            <a:t>Maintaining</a:t>
          </a:r>
          <a:endParaRPr lang="en-US" sz="1700" kern="1200"/>
        </a:p>
      </dsp:txBody>
      <dsp:txXfrm>
        <a:off x="2086165" y="3566234"/>
        <a:ext cx="2218945" cy="757094"/>
      </dsp:txXfrm>
    </dsp:sp>
    <dsp:sp modelId="{F870E73E-CA97-4BE0-949D-F4E3C0BCE230}">
      <dsp:nvSpPr>
        <dsp:cNvPr id="0" name=""/>
        <dsp:cNvSpPr/>
      </dsp:nvSpPr>
      <dsp:spPr>
        <a:xfrm>
          <a:off x="2045208" y="4406237"/>
          <a:ext cx="2300859" cy="839008"/>
        </a:xfrm>
        <a:prstGeom prst="roundRect">
          <a:avLst/>
        </a:prstGeom>
        <a:solidFill>
          <a:schemeClr val="accent2">
            <a:hueOff val="-19765721"/>
            <a:satOff val="901"/>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defRPr cap="all"/>
          </a:pPr>
          <a:r>
            <a:rPr lang="en-GB" sz="1700" kern="1200"/>
            <a:t>Recycling </a:t>
          </a:r>
          <a:endParaRPr lang="en-US" sz="1700" kern="1200"/>
        </a:p>
      </dsp:txBody>
      <dsp:txXfrm>
        <a:off x="2086165" y="4447194"/>
        <a:ext cx="2218945" cy="75709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C8160C-7649-4B37-81F7-CC119EA30D18}">
      <dsp:nvSpPr>
        <dsp:cNvPr id="0" name=""/>
        <dsp:cNvSpPr/>
      </dsp:nvSpPr>
      <dsp:spPr>
        <a:xfrm>
          <a:off x="0" y="0"/>
          <a:ext cx="8181575" cy="925938"/>
        </a:xfrm>
        <a:prstGeom prst="roundRect">
          <a:avLst>
            <a:gd name="adj" fmla="val 1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t>The growing young population positions Malawi well to </a:t>
          </a:r>
          <a:r>
            <a:rPr lang="en-US" sz="1500" kern="1200" dirty="0" err="1"/>
            <a:t>realise</a:t>
          </a:r>
          <a:r>
            <a:rPr lang="en-US" sz="1500" kern="1200" dirty="0"/>
            <a:t> the benefits of its demographic dividend. Literature accounts that the economy grows concurrently as a country’s human resources capacity grows</a:t>
          </a:r>
        </a:p>
      </dsp:txBody>
      <dsp:txXfrm>
        <a:off x="27120" y="27120"/>
        <a:ext cx="7182415" cy="871698"/>
      </dsp:txXfrm>
    </dsp:sp>
    <dsp:sp modelId="{F04F695A-D2C6-4E3A-8547-FC11A5A173A5}">
      <dsp:nvSpPr>
        <dsp:cNvPr id="0" name=""/>
        <dsp:cNvSpPr/>
      </dsp:nvSpPr>
      <dsp:spPr>
        <a:xfrm>
          <a:off x="721903" y="1080261"/>
          <a:ext cx="8181575" cy="925938"/>
        </a:xfrm>
        <a:prstGeom prst="roundRect">
          <a:avLst>
            <a:gd name="adj" fmla="val 1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t>The current experiences of work and what work means for many young people and communities today. </a:t>
          </a:r>
        </a:p>
      </dsp:txBody>
      <dsp:txXfrm>
        <a:off x="749023" y="1107381"/>
        <a:ext cx="6803571" cy="871698"/>
      </dsp:txXfrm>
    </dsp:sp>
    <dsp:sp modelId="{4CD2D4E2-8C78-49F9-A3D6-C7F61964BF5E}">
      <dsp:nvSpPr>
        <dsp:cNvPr id="0" name=""/>
        <dsp:cNvSpPr/>
      </dsp:nvSpPr>
      <dsp:spPr>
        <a:xfrm>
          <a:off x="1443807" y="2160522"/>
          <a:ext cx="8181575" cy="925938"/>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There is a desire for a linear relationship between formal training and formal job; this relationship is complex and rare</a:t>
          </a:r>
        </a:p>
      </dsp:txBody>
      <dsp:txXfrm>
        <a:off x="1470927" y="2187642"/>
        <a:ext cx="6803571" cy="871698"/>
      </dsp:txXfrm>
    </dsp:sp>
    <dsp:sp modelId="{CF49BD0E-F204-4DAF-812A-9243740455F3}">
      <dsp:nvSpPr>
        <dsp:cNvPr id="0" name=""/>
        <dsp:cNvSpPr/>
      </dsp:nvSpPr>
      <dsp:spPr>
        <a:xfrm>
          <a:off x="7579715" y="702169"/>
          <a:ext cx="601859" cy="601859"/>
        </a:xfrm>
        <a:prstGeom prst="downArrow">
          <a:avLst>
            <a:gd name="adj1" fmla="val 55000"/>
            <a:gd name="adj2" fmla="val 45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7715133" y="702169"/>
        <a:ext cx="331023" cy="452899"/>
      </dsp:txXfrm>
    </dsp:sp>
    <dsp:sp modelId="{D2167C26-4FF4-4131-AB4E-6C3D2AAD1FE7}">
      <dsp:nvSpPr>
        <dsp:cNvPr id="0" name=""/>
        <dsp:cNvSpPr/>
      </dsp:nvSpPr>
      <dsp:spPr>
        <a:xfrm>
          <a:off x="8301619" y="1776258"/>
          <a:ext cx="601859" cy="601859"/>
        </a:xfrm>
        <a:prstGeom prst="downArrow">
          <a:avLst>
            <a:gd name="adj1" fmla="val 55000"/>
            <a:gd name="adj2" fmla="val 45000"/>
          </a:avLst>
        </a:prstGeom>
        <a:solidFill>
          <a:schemeClr val="accent3">
            <a:tint val="40000"/>
            <a:alpha val="90000"/>
            <a:hueOff val="0"/>
            <a:satOff val="0"/>
            <a:lumOff val="0"/>
            <a:alphaOff val="0"/>
          </a:schemeClr>
        </a:solidFill>
        <a:ln w="19050"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8437037" y="1776258"/>
        <a:ext cx="331023" cy="45289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6E180F-41F1-4394-907A-DADDCE9C2A6D}">
      <dsp:nvSpPr>
        <dsp:cNvPr id="0" name=""/>
        <dsp:cNvSpPr/>
      </dsp:nvSpPr>
      <dsp:spPr>
        <a:xfrm>
          <a:off x="99070" y="789081"/>
          <a:ext cx="775122" cy="7751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9D64A3-4A77-4AFA-9612-4F191EFF6217}">
      <dsp:nvSpPr>
        <dsp:cNvPr id="0" name=""/>
        <dsp:cNvSpPr/>
      </dsp:nvSpPr>
      <dsp:spPr>
        <a:xfrm>
          <a:off x="261846" y="951856"/>
          <a:ext cx="449570" cy="44957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E9F0FC-6282-47CD-8F54-0940DFE35531}">
      <dsp:nvSpPr>
        <dsp:cNvPr id="0" name=""/>
        <dsp:cNvSpPr/>
      </dsp:nvSpPr>
      <dsp:spPr>
        <a:xfrm>
          <a:off x="1040290" y="789081"/>
          <a:ext cx="1827074" cy="775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100000"/>
            </a:lnSpc>
            <a:spcBef>
              <a:spcPct val="0"/>
            </a:spcBef>
            <a:spcAft>
              <a:spcPct val="35000"/>
            </a:spcAft>
            <a:buNone/>
          </a:pPr>
          <a:r>
            <a:rPr lang="en-US" sz="1200" b="0" i="0" kern="1200"/>
            <a:t>Align the education and training agents.</a:t>
          </a:r>
          <a:endParaRPr lang="en-US" sz="1200" kern="1200"/>
        </a:p>
      </dsp:txBody>
      <dsp:txXfrm>
        <a:off x="1040290" y="789081"/>
        <a:ext cx="1827074" cy="775122"/>
      </dsp:txXfrm>
    </dsp:sp>
    <dsp:sp modelId="{A2A4CC48-1B95-444D-9CBA-55E0E7A4C5C6}">
      <dsp:nvSpPr>
        <dsp:cNvPr id="0" name=""/>
        <dsp:cNvSpPr/>
      </dsp:nvSpPr>
      <dsp:spPr>
        <a:xfrm>
          <a:off x="3185718" y="789081"/>
          <a:ext cx="775122" cy="7751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06777B-314F-42E4-9936-0DA1C6359493}">
      <dsp:nvSpPr>
        <dsp:cNvPr id="0" name=""/>
        <dsp:cNvSpPr/>
      </dsp:nvSpPr>
      <dsp:spPr>
        <a:xfrm>
          <a:off x="3348494" y="951856"/>
          <a:ext cx="449570" cy="44957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A73ED8-589A-4D66-B0F5-25EFA65E1DFA}">
      <dsp:nvSpPr>
        <dsp:cNvPr id="0" name=""/>
        <dsp:cNvSpPr/>
      </dsp:nvSpPr>
      <dsp:spPr>
        <a:xfrm>
          <a:off x="4126938" y="789081"/>
          <a:ext cx="1827074" cy="775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100000"/>
            </a:lnSpc>
            <a:spcBef>
              <a:spcPct val="0"/>
            </a:spcBef>
            <a:spcAft>
              <a:spcPct val="35000"/>
            </a:spcAft>
            <a:buNone/>
          </a:pPr>
          <a:r>
            <a:rPr lang="en-US" sz="1200" b="0" i="0" kern="1200"/>
            <a:t>Professionalize Technical Entrepreneurial Vocational Education and training</a:t>
          </a:r>
          <a:endParaRPr lang="en-US" sz="1200" kern="1200"/>
        </a:p>
      </dsp:txBody>
      <dsp:txXfrm>
        <a:off x="4126938" y="789081"/>
        <a:ext cx="1827074" cy="775122"/>
      </dsp:txXfrm>
    </dsp:sp>
    <dsp:sp modelId="{9532BD9F-3866-44EC-B5D4-66F1243414E9}">
      <dsp:nvSpPr>
        <dsp:cNvPr id="0" name=""/>
        <dsp:cNvSpPr/>
      </dsp:nvSpPr>
      <dsp:spPr>
        <a:xfrm>
          <a:off x="99070" y="2204961"/>
          <a:ext cx="775122" cy="7751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8AFDAE-FBD8-46BA-94DB-44A960829EC6}">
      <dsp:nvSpPr>
        <dsp:cNvPr id="0" name=""/>
        <dsp:cNvSpPr/>
      </dsp:nvSpPr>
      <dsp:spPr>
        <a:xfrm>
          <a:off x="261846" y="2367737"/>
          <a:ext cx="449570" cy="44957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BA08B3-EBD4-49CA-95A9-E2311C911E4F}">
      <dsp:nvSpPr>
        <dsp:cNvPr id="0" name=""/>
        <dsp:cNvSpPr/>
      </dsp:nvSpPr>
      <dsp:spPr>
        <a:xfrm>
          <a:off x="1040290" y="2204961"/>
          <a:ext cx="1827074" cy="775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100000"/>
            </a:lnSpc>
            <a:spcBef>
              <a:spcPct val="0"/>
            </a:spcBef>
            <a:spcAft>
              <a:spcPct val="35000"/>
            </a:spcAft>
            <a:buNone/>
          </a:pPr>
          <a:r>
            <a:rPr lang="en-US" sz="1200" b="0" i="0" kern="1200"/>
            <a:t>Transform curriculum into a functional model</a:t>
          </a:r>
          <a:endParaRPr lang="en-US" sz="1200" kern="1200"/>
        </a:p>
      </dsp:txBody>
      <dsp:txXfrm>
        <a:off x="1040290" y="2204961"/>
        <a:ext cx="1827074" cy="775122"/>
      </dsp:txXfrm>
    </dsp:sp>
    <dsp:sp modelId="{D02FFFCC-0960-4047-AD97-17738D28FA98}">
      <dsp:nvSpPr>
        <dsp:cNvPr id="0" name=""/>
        <dsp:cNvSpPr/>
      </dsp:nvSpPr>
      <dsp:spPr>
        <a:xfrm>
          <a:off x="3185718" y="2204961"/>
          <a:ext cx="775122" cy="7751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398293-7302-4DAA-BB1F-95325F6CA090}">
      <dsp:nvSpPr>
        <dsp:cNvPr id="0" name=""/>
        <dsp:cNvSpPr/>
      </dsp:nvSpPr>
      <dsp:spPr>
        <a:xfrm>
          <a:off x="3348494" y="2367737"/>
          <a:ext cx="449570" cy="44957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2A6E75-5D78-46C7-9305-F1B13B1C632B}">
      <dsp:nvSpPr>
        <dsp:cNvPr id="0" name=""/>
        <dsp:cNvSpPr/>
      </dsp:nvSpPr>
      <dsp:spPr>
        <a:xfrm>
          <a:off x="4126938" y="2204961"/>
          <a:ext cx="1827074" cy="775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533400">
            <a:lnSpc>
              <a:spcPct val="100000"/>
            </a:lnSpc>
            <a:spcBef>
              <a:spcPct val="0"/>
            </a:spcBef>
            <a:spcAft>
              <a:spcPct val="35000"/>
            </a:spcAft>
            <a:buNone/>
          </a:pPr>
          <a:r>
            <a:rPr lang="en-US" sz="1200" b="0" i="0" kern="1200" dirty="0"/>
            <a:t>Develop Technical and Vocational education teacher development policy and guidelines.</a:t>
          </a:r>
          <a:endParaRPr lang="en-US" sz="1200" kern="1200" dirty="0"/>
        </a:p>
      </dsp:txBody>
      <dsp:txXfrm>
        <a:off x="4126938" y="2204961"/>
        <a:ext cx="1827074" cy="775122"/>
      </dsp:txXfrm>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DF4CB-F1F0-4084-92FE-F58D44220844}" type="datetimeFigureOut">
              <a:rPr lang="en-GB" smtClean="0"/>
              <a:t>19/04/2023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E9620F-6E00-47F8-9DDD-86D8ED95BF26}" type="slidenum">
              <a:rPr lang="en-GB" smtClean="0"/>
              <a:t>‹#›</a:t>
            </a:fld>
            <a:endParaRPr lang="en-GB"/>
          </a:p>
        </p:txBody>
      </p:sp>
    </p:spTree>
    <p:extLst>
      <p:ext uri="{BB962C8B-B14F-4D97-AF65-F5344CB8AC3E}">
        <p14:creationId xmlns:p14="http://schemas.microsoft.com/office/powerpoint/2010/main" val="984437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largest commercial passenger aircraft is the Airbus A380. With a normal four class configuration, it can hold 544 people. </a:t>
            </a:r>
            <a:r>
              <a:rPr lang="en-US"/>
              <a:t>However if all the seats were economy, it has a maximum capacity of 853 passengers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3AB4C8-E0EE-45C1-B6B0-D138FEF05EE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953736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B61BEF0D-F0BB-DE4B-95CE-6DB70DBA9567}" type="datetimeFigureOut">
              <a:rPr lang="en-US" smtClean="0"/>
              <a:pPr/>
              <a:t>19-Apr-23</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87434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2889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88873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71182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57617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06681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43457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5C6B4A9-1611-4792-9094-5F34BCA07E0B}" type="datetimeFigureOut">
              <a:rPr lang="en-US" smtClean="0"/>
              <a:t>19-Apr-23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8849555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B61BEF0D-F0BB-DE4B-95CE-6DB70DBA9567}" type="datetimeFigureOut">
              <a:rPr lang="en-US" smtClean="0"/>
              <a:pPr/>
              <a:t>19-Apr-23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5759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5977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1643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19-Apr-23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495500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503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54247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49417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19-Apr-23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900715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19-Apr-23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2101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B61BEF0D-F0BB-DE4B-95CE-6DB70DBA9567}" type="datetimeFigureOut">
              <a:rPr lang="en-US" smtClean="0"/>
              <a:pPr/>
              <a:t>19-Apr-23</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7022382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gi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gif"/><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3.gif"/><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2C17B-9917-8DB6-165B-130AB16EADC3}"/>
              </a:ext>
            </a:extLst>
          </p:cNvPr>
          <p:cNvSpPr>
            <a:spLocks noGrp="1"/>
          </p:cNvSpPr>
          <p:nvPr>
            <p:ph type="ctrTitle"/>
          </p:nvPr>
        </p:nvSpPr>
        <p:spPr>
          <a:xfrm>
            <a:off x="1507066" y="999460"/>
            <a:ext cx="5698067" cy="4479852"/>
          </a:xfrm>
        </p:spPr>
        <p:txBody>
          <a:bodyPr anchor="ctr">
            <a:normAutofit fontScale="90000"/>
          </a:bodyPr>
          <a:lstStyle/>
          <a:p>
            <a:r>
              <a:rPr lang="en-US" dirty="0"/>
              <a:t>Policy, Access and Inclusivity and employability in TEVET</a:t>
            </a:r>
            <a:br>
              <a:rPr lang="en-US" dirty="0"/>
            </a:br>
            <a:br>
              <a:rPr lang="en-US" dirty="0"/>
            </a:br>
            <a:r>
              <a:rPr lang="en-US" sz="4000" dirty="0"/>
              <a:t>Prof. Noel Kufaine</a:t>
            </a:r>
            <a:endParaRPr lang="en-GB" sz="4000" dirty="0"/>
          </a:p>
        </p:txBody>
      </p:sp>
      <p:pic>
        <p:nvPicPr>
          <p:cNvPr id="3078" name="Picture 6" descr="Malawian flag map pointer layout vector">
            <a:extLst>
              <a:ext uri="{FF2B5EF4-FFF2-40B4-BE49-F238E27FC236}">
                <a16:creationId xmlns:a16="http://schemas.microsoft.com/office/drawing/2014/main" id="{A4B23BDD-761E-F68E-56E1-A6B06AF609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5142" y="1263366"/>
            <a:ext cx="3564737" cy="3955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9713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White puzzle with one red piece">
            <a:extLst>
              <a:ext uri="{FF2B5EF4-FFF2-40B4-BE49-F238E27FC236}">
                <a16:creationId xmlns:a16="http://schemas.microsoft.com/office/drawing/2014/main" id="{1FDB25A9-5209-C4BF-02E6-DED714809574}"/>
              </a:ext>
            </a:extLst>
          </p:cNvPr>
          <p:cNvPicPr>
            <a:picLocks noChangeAspect="1"/>
          </p:cNvPicPr>
          <p:nvPr/>
        </p:nvPicPr>
        <p:blipFill rotWithShape="1">
          <a:blip r:embed="rId2"/>
          <a:srcRect l="18313" r="16709"/>
          <a:stretch/>
        </p:blipFill>
        <p:spPr>
          <a:xfrm>
            <a:off x="4269854" y="-1"/>
            <a:ext cx="7922146"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le 1">
            <a:extLst>
              <a:ext uri="{FF2B5EF4-FFF2-40B4-BE49-F238E27FC236}">
                <a16:creationId xmlns:a16="http://schemas.microsoft.com/office/drawing/2014/main" id="{77198F90-4F11-AAE8-7CA6-37B2CAE01B03}"/>
              </a:ext>
            </a:extLst>
          </p:cNvPr>
          <p:cNvSpPr>
            <a:spLocks noGrp="1"/>
          </p:cNvSpPr>
          <p:nvPr>
            <p:ph type="title"/>
          </p:nvPr>
        </p:nvSpPr>
        <p:spPr>
          <a:xfrm>
            <a:off x="677333" y="609600"/>
            <a:ext cx="3851123" cy="1320800"/>
          </a:xfrm>
        </p:spPr>
        <p:txBody>
          <a:bodyPr>
            <a:normAutofit/>
          </a:bodyPr>
          <a:lstStyle/>
          <a:p>
            <a:r>
              <a:rPr lang="en-US" dirty="0"/>
              <a:t>Education and Training</a:t>
            </a:r>
            <a:endParaRPr lang="en-GB" dirty="0"/>
          </a:p>
        </p:txBody>
      </p:sp>
      <p:sp>
        <p:nvSpPr>
          <p:cNvPr id="3" name="Content Placeholder 2">
            <a:extLst>
              <a:ext uri="{FF2B5EF4-FFF2-40B4-BE49-F238E27FC236}">
                <a16:creationId xmlns:a16="http://schemas.microsoft.com/office/drawing/2014/main" id="{57854273-907B-002D-20AC-FB94B53D4CFF}"/>
              </a:ext>
            </a:extLst>
          </p:cNvPr>
          <p:cNvSpPr>
            <a:spLocks noGrp="1"/>
          </p:cNvSpPr>
          <p:nvPr>
            <p:ph idx="1"/>
          </p:nvPr>
        </p:nvSpPr>
        <p:spPr>
          <a:xfrm>
            <a:off x="677334" y="2160589"/>
            <a:ext cx="4835570" cy="3880773"/>
          </a:xfrm>
        </p:spPr>
        <p:txBody>
          <a:bodyPr>
            <a:normAutofit fontScale="92500" lnSpcReduction="20000"/>
          </a:bodyPr>
          <a:lstStyle/>
          <a:p>
            <a:pPr>
              <a:lnSpc>
                <a:spcPct val="90000"/>
              </a:lnSpc>
            </a:pPr>
            <a:r>
              <a:rPr lang="en-US" sz="1700" dirty="0"/>
              <a:t>“A chain is as strong as its weakest link.” Thomas Reid 1786</a:t>
            </a:r>
          </a:p>
          <a:p>
            <a:pPr>
              <a:lnSpc>
                <a:spcPct val="90000"/>
              </a:lnSpc>
            </a:pPr>
            <a:r>
              <a:rPr lang="en-US" sz="1700" dirty="0"/>
              <a:t>This means the country will only be as strong as the weakest or least powerful sector.</a:t>
            </a:r>
          </a:p>
          <a:p>
            <a:pPr lvl="2">
              <a:lnSpc>
                <a:spcPct val="90000"/>
              </a:lnSpc>
            </a:pPr>
            <a:r>
              <a:rPr lang="en-US" sz="1700" dirty="0"/>
              <a:t>Recognise we are a team</a:t>
            </a:r>
          </a:p>
          <a:p>
            <a:pPr lvl="2">
              <a:lnSpc>
                <a:spcPct val="90000"/>
              </a:lnSpc>
            </a:pPr>
            <a:r>
              <a:rPr lang="en-US" sz="1700" dirty="0"/>
              <a:t>Build people as a team</a:t>
            </a:r>
          </a:p>
          <a:p>
            <a:pPr lvl="2">
              <a:lnSpc>
                <a:spcPct val="90000"/>
              </a:lnSpc>
            </a:pPr>
            <a:r>
              <a:rPr lang="en-US" sz="1700" dirty="0"/>
              <a:t>Assess everyone realistically and practically </a:t>
            </a:r>
          </a:p>
          <a:p>
            <a:pPr lvl="3">
              <a:lnSpc>
                <a:spcPct val="90000"/>
              </a:lnSpc>
            </a:pPr>
            <a:r>
              <a:rPr lang="en-US" sz="1700" dirty="0"/>
              <a:t>Assess against standards (required qualification)</a:t>
            </a:r>
          </a:p>
          <a:p>
            <a:pPr lvl="3">
              <a:lnSpc>
                <a:spcPct val="90000"/>
              </a:lnSpc>
            </a:pPr>
            <a:r>
              <a:rPr lang="en-US" sz="1700" dirty="0"/>
              <a:t>Assessing against current performance</a:t>
            </a:r>
          </a:p>
          <a:p>
            <a:pPr lvl="3">
              <a:lnSpc>
                <a:spcPct val="90000"/>
              </a:lnSpc>
            </a:pPr>
            <a:r>
              <a:rPr lang="en-US" sz="1700" dirty="0"/>
              <a:t>Assess against future requirement</a:t>
            </a:r>
          </a:p>
          <a:p>
            <a:pPr lvl="2">
              <a:lnSpc>
                <a:spcPct val="90000"/>
              </a:lnSpc>
            </a:pPr>
            <a:r>
              <a:rPr lang="en-US" sz="1700" dirty="0"/>
              <a:t>Train to be competent, proficient and efficient.</a:t>
            </a:r>
          </a:p>
          <a:p>
            <a:pPr>
              <a:lnSpc>
                <a:spcPct val="90000"/>
              </a:lnSpc>
            </a:pPr>
            <a:endParaRPr lang="en-US" sz="1500" dirty="0"/>
          </a:p>
          <a:p>
            <a:pPr>
              <a:lnSpc>
                <a:spcPct val="90000"/>
              </a:lnSpc>
            </a:pPr>
            <a:endParaRPr lang="en-US" sz="1500" dirty="0"/>
          </a:p>
          <a:p>
            <a:pPr>
              <a:lnSpc>
                <a:spcPct val="90000"/>
              </a:lnSpc>
            </a:pPr>
            <a:endParaRPr lang="en-GB" sz="1500" dirty="0"/>
          </a:p>
        </p:txBody>
      </p:sp>
    </p:spTree>
    <p:extLst>
      <p:ext uri="{BB962C8B-B14F-4D97-AF65-F5344CB8AC3E}">
        <p14:creationId xmlns:p14="http://schemas.microsoft.com/office/powerpoint/2010/main" val="802040876"/>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Group 29">
            <a:extLst>
              <a:ext uri="{FF2B5EF4-FFF2-40B4-BE49-F238E27FC236}">
                <a16:creationId xmlns:a16="http://schemas.microsoft.com/office/drawing/2014/main" id="{08BCF048-8940-4354-B9EC-5AD74E283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31" name="Rectangle 30">
              <a:extLst>
                <a:ext uri="{FF2B5EF4-FFF2-40B4-BE49-F238E27FC236}">
                  <a16:creationId xmlns:a16="http://schemas.microsoft.com/office/drawing/2014/main" id="{D024C14A-78BD-44B0-82BE-6A0D0A2706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Oval 31">
              <a:extLst>
                <a:ext uri="{FF2B5EF4-FFF2-40B4-BE49-F238E27FC236}">
                  <a16:creationId xmlns:a16="http://schemas.microsoft.com/office/drawing/2014/main" id="{809F3D29-EDB1-4F1C-A0E0-36F28CE17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3" name="Oval 32">
              <a:extLst>
                <a:ext uri="{FF2B5EF4-FFF2-40B4-BE49-F238E27FC236}">
                  <a16:creationId xmlns:a16="http://schemas.microsoft.com/office/drawing/2014/main" id="{5282F4AB-C7B8-4A86-9927-AA106AA27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Rectangle 33">
              <a:extLst>
                <a:ext uri="{FF2B5EF4-FFF2-40B4-BE49-F238E27FC236}">
                  <a16:creationId xmlns:a16="http://schemas.microsoft.com/office/drawing/2014/main" id="{60B26874-5AFA-4D1E-94A9-53AF9790D7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5">
              <a:extLst>
                <a:ext uri="{FF2B5EF4-FFF2-40B4-BE49-F238E27FC236}">
                  <a16:creationId xmlns:a16="http://schemas.microsoft.com/office/drawing/2014/main" id="{A1DA6C95-40F8-4305-89F6-17F6167C0B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6" name="Freeform 5">
              <a:extLst>
                <a:ext uri="{FF2B5EF4-FFF2-40B4-BE49-F238E27FC236}">
                  <a16:creationId xmlns:a16="http://schemas.microsoft.com/office/drawing/2014/main" id="{A2FA2D29-AEEE-4FFA-B233-94FBE84C9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37" name="Freeform 5">
              <a:extLst>
                <a:ext uri="{FF2B5EF4-FFF2-40B4-BE49-F238E27FC236}">
                  <a16:creationId xmlns:a16="http://schemas.microsoft.com/office/drawing/2014/main" id="{6DA5143E-FA8E-4EC1-99F7-35AE5AD4E3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a:extLst>
              <a:ext uri="{FF2B5EF4-FFF2-40B4-BE49-F238E27FC236}">
                <a16:creationId xmlns:a16="http://schemas.microsoft.com/office/drawing/2014/main" id="{9D7D8F60-A30B-C4DB-9EC3-61AF8447CA89}"/>
              </a:ext>
            </a:extLst>
          </p:cNvPr>
          <p:cNvSpPr>
            <a:spLocks noGrp="1"/>
          </p:cNvSpPr>
          <p:nvPr>
            <p:ph type="title"/>
          </p:nvPr>
        </p:nvSpPr>
        <p:spPr>
          <a:xfrm>
            <a:off x="1154955" y="973667"/>
            <a:ext cx="2942210" cy="4833745"/>
          </a:xfrm>
        </p:spPr>
        <p:txBody>
          <a:bodyPr>
            <a:normAutofit/>
          </a:bodyPr>
          <a:lstStyle/>
          <a:p>
            <a:r>
              <a:rPr lang="en-US" sz="3100" dirty="0">
                <a:solidFill>
                  <a:srgbClr val="EBEBEB"/>
                </a:solidFill>
              </a:rPr>
              <a:t>Organisation structure. </a:t>
            </a:r>
            <a:endParaRPr lang="en-GB" sz="3100" dirty="0">
              <a:solidFill>
                <a:srgbClr val="EBEBEB"/>
              </a:solidFill>
            </a:endParaRPr>
          </a:p>
        </p:txBody>
      </p:sp>
      <p:sp>
        <p:nvSpPr>
          <p:cNvPr id="28" name="Rectangle 38">
            <a:extLst>
              <a:ext uri="{FF2B5EF4-FFF2-40B4-BE49-F238E27FC236}">
                <a16:creationId xmlns:a16="http://schemas.microsoft.com/office/drawing/2014/main" id="{CC28BCC9-4093-4FD5-83EB-7EC297F51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25" name="Content Placeholder 2">
            <a:extLst>
              <a:ext uri="{FF2B5EF4-FFF2-40B4-BE49-F238E27FC236}">
                <a16:creationId xmlns:a16="http://schemas.microsoft.com/office/drawing/2014/main" id="{5D2FC1F8-0998-4F9F-78BC-4D6327AF2A35}"/>
              </a:ext>
            </a:extLst>
          </p:cNvPr>
          <p:cNvGraphicFramePr>
            <a:graphicFrameLocks noGrp="1"/>
          </p:cNvGraphicFramePr>
          <p:nvPr>
            <p:ph idx="1"/>
            <p:extLst>
              <p:ext uri="{D42A27DB-BD31-4B8C-83A1-F6EECF244321}">
                <p14:modId xmlns:p14="http://schemas.microsoft.com/office/powerpoint/2010/main" val="3277825585"/>
              </p:ext>
            </p:extLst>
          </p:nvPr>
        </p:nvGraphicFramePr>
        <p:xfrm>
          <a:off x="5194300" y="808038"/>
          <a:ext cx="6391275" cy="5246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94817487"/>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B4C7C-72E9-4448-7D43-DAC05DE304FE}"/>
              </a:ext>
            </a:extLst>
          </p:cNvPr>
          <p:cNvSpPr>
            <a:spLocks noGrp="1"/>
          </p:cNvSpPr>
          <p:nvPr>
            <p:ph type="title"/>
          </p:nvPr>
        </p:nvSpPr>
        <p:spPr/>
        <p:txBody>
          <a:bodyPr>
            <a:normAutofit/>
          </a:bodyPr>
          <a:lstStyle/>
          <a:p>
            <a:r>
              <a:rPr lang="en-US" dirty="0"/>
              <a:t>Economical Development Hierarchy</a:t>
            </a:r>
            <a:endParaRPr lang="en-GB" dirty="0"/>
          </a:p>
        </p:txBody>
      </p:sp>
      <p:graphicFrame>
        <p:nvGraphicFramePr>
          <p:cNvPr id="5" name="Content Placeholder 2">
            <a:extLst>
              <a:ext uri="{FF2B5EF4-FFF2-40B4-BE49-F238E27FC236}">
                <a16:creationId xmlns:a16="http://schemas.microsoft.com/office/drawing/2014/main" id="{CF567BC4-12E6-5BA0-54B6-23788BE21AD6}"/>
              </a:ext>
            </a:extLst>
          </p:cNvPr>
          <p:cNvGraphicFramePr>
            <a:graphicFrameLocks noGrp="1"/>
          </p:cNvGraphicFramePr>
          <p:nvPr>
            <p:ph idx="1"/>
            <p:extLst>
              <p:ext uri="{D42A27DB-BD31-4B8C-83A1-F6EECF244321}">
                <p14:modId xmlns:p14="http://schemas.microsoft.com/office/powerpoint/2010/main" val="395990289"/>
              </p:ext>
            </p:extLst>
          </p:nvPr>
        </p:nvGraphicFramePr>
        <p:xfrm>
          <a:off x="1155700" y="2603500"/>
          <a:ext cx="8824913" cy="341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descr="Image result for helpful tips gif">
            <a:extLst>
              <a:ext uri="{FF2B5EF4-FFF2-40B4-BE49-F238E27FC236}">
                <a16:creationId xmlns:a16="http://schemas.microsoft.com/office/drawing/2014/main" id="{630BFEFC-B544-D0E4-73E7-FD3578896CAA}"/>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8792297" y="5785513"/>
            <a:ext cx="3399703" cy="1072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8116430"/>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DA34B8A-FA8D-4E16-AD72-7B60B1C2582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6885D229-60DD-4D71-8181-10E781C149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0B0DAA45-BE66-4F0C-93A6-519D941071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EF449A3D-A43B-4688-BD89-35734D0072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74E9975C-AF3D-48EF-B3F0-112A01A382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CF00A076-2FEA-40D1-8F85-842481797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A2E68741-6133-4CAA-BF3C-F0E6CF40C5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a:extLst>
                <a:ext uri="{FF2B5EF4-FFF2-40B4-BE49-F238E27FC236}">
                  <a16:creationId xmlns:a16="http://schemas.microsoft.com/office/drawing/2014/main" id="{76C01C64-4A8B-42FC-93C5-2D6A3EBAB7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a:extLst>
                <a:ext uri="{FF2B5EF4-FFF2-40B4-BE49-F238E27FC236}">
                  <a16:creationId xmlns:a16="http://schemas.microsoft.com/office/drawing/2014/main" id="{D969AEA9-C1EE-45E1-9964-D9705492E1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9" name="Freeform 5">
              <a:extLst>
                <a:ext uri="{FF2B5EF4-FFF2-40B4-BE49-F238E27FC236}">
                  <a16:creationId xmlns:a16="http://schemas.microsoft.com/office/drawing/2014/main" id="{4845E67D-4E5B-44B3-AB74-5E95C839E7A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1" name="Rectangle 20">
            <a:extLst>
              <a:ext uri="{FF2B5EF4-FFF2-40B4-BE49-F238E27FC236}">
                <a16:creationId xmlns:a16="http://schemas.microsoft.com/office/drawing/2014/main" id="{079CE317-680B-449C-A423-71C1FE069B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3" name="Rectangle 22">
            <a:extLst>
              <a:ext uri="{FF2B5EF4-FFF2-40B4-BE49-F238E27FC236}">
                <a16:creationId xmlns:a16="http://schemas.microsoft.com/office/drawing/2014/main" id="{643780CE-2BE5-46F6-97B2-60DF30217E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25" name="Freeform: Shape 24">
            <a:extLst>
              <a:ext uri="{FF2B5EF4-FFF2-40B4-BE49-F238E27FC236}">
                <a16:creationId xmlns:a16="http://schemas.microsoft.com/office/drawing/2014/main" id="{61A87A49-68E6-459E-A5A6-46229FF421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27" name="Freeform 5">
            <a:extLst>
              <a:ext uri="{FF2B5EF4-FFF2-40B4-BE49-F238E27FC236}">
                <a16:creationId xmlns:a16="http://schemas.microsoft.com/office/drawing/2014/main" id="{F6ACD5FC-CAFE-48EB-B765-60EED2E0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a:extLst>
              <a:ext uri="{FF2B5EF4-FFF2-40B4-BE49-F238E27FC236}">
                <a16:creationId xmlns:a16="http://schemas.microsoft.com/office/drawing/2014/main" id="{1806AB29-1DCA-2F12-23B5-05596B0E5CED}"/>
              </a:ext>
            </a:extLst>
          </p:cNvPr>
          <p:cNvSpPr>
            <a:spLocks noGrp="1"/>
          </p:cNvSpPr>
          <p:nvPr>
            <p:ph type="title"/>
          </p:nvPr>
        </p:nvSpPr>
        <p:spPr>
          <a:xfrm>
            <a:off x="1154955" y="973668"/>
            <a:ext cx="2942210" cy="1020232"/>
          </a:xfrm>
        </p:spPr>
        <p:txBody>
          <a:bodyPr vert="horz" lIns="91440" tIns="45720" rIns="91440" bIns="45720" rtlCol="0" anchor="ctr">
            <a:normAutofit/>
          </a:bodyPr>
          <a:lstStyle/>
          <a:p>
            <a:pPr>
              <a:lnSpc>
                <a:spcPct val="90000"/>
              </a:lnSpc>
            </a:pPr>
            <a:r>
              <a:rPr lang="en-US" sz="3300" b="0" i="0" kern="1200">
                <a:solidFill>
                  <a:srgbClr val="EBEBEB"/>
                </a:solidFill>
                <a:latin typeface="+mj-lt"/>
                <a:ea typeface="+mj-ea"/>
                <a:cs typeface="+mj-cs"/>
              </a:rPr>
              <a:t>TEVET CONTEXT</a:t>
            </a:r>
          </a:p>
        </p:txBody>
      </p:sp>
      <p:pic>
        <p:nvPicPr>
          <p:cNvPr id="5" name="Content Placeholder 4">
            <a:extLst>
              <a:ext uri="{FF2B5EF4-FFF2-40B4-BE49-F238E27FC236}">
                <a16:creationId xmlns:a16="http://schemas.microsoft.com/office/drawing/2014/main" id="{445299BD-EC4B-5F93-A474-AF366DCE21CE}"/>
              </a:ext>
            </a:extLst>
          </p:cNvPr>
          <p:cNvPicPr>
            <a:picLocks noGrp="1" noChangeAspect="1"/>
          </p:cNvPicPr>
          <p:nvPr>
            <p:ph sz="half" idx="1"/>
          </p:nvPr>
        </p:nvPicPr>
        <p:blipFill>
          <a:blip r:embed="rId3"/>
          <a:stretch>
            <a:fillRect/>
          </a:stretch>
        </p:blipFill>
        <p:spPr>
          <a:xfrm>
            <a:off x="5696774" y="556591"/>
            <a:ext cx="4518147" cy="5843714"/>
          </a:xfrm>
          <a:prstGeom prst="rect">
            <a:avLst/>
          </a:prstGeom>
        </p:spPr>
      </p:pic>
      <p:sp>
        <p:nvSpPr>
          <p:cNvPr id="29" name="Rectangle 28">
            <a:extLst>
              <a:ext uri="{FF2B5EF4-FFF2-40B4-BE49-F238E27FC236}">
                <a16:creationId xmlns:a16="http://schemas.microsoft.com/office/drawing/2014/main" id="{9F33B405-D785-4738-B1C0-6A0AA5E982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1" name="Oval 30">
            <a:extLst>
              <a:ext uri="{FF2B5EF4-FFF2-40B4-BE49-F238E27FC236}">
                <a16:creationId xmlns:a16="http://schemas.microsoft.com/office/drawing/2014/main" id="{4233DC0E-DE6C-4FB6-A529-51B162641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3" name="Oval 32">
            <a:extLst>
              <a:ext uri="{FF2B5EF4-FFF2-40B4-BE49-F238E27FC236}">
                <a16:creationId xmlns:a16="http://schemas.microsoft.com/office/drawing/2014/main" id="{3870477F-E451-4BC3-863F-0E2FC57288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 name="Content Placeholder 3">
            <a:extLst>
              <a:ext uri="{FF2B5EF4-FFF2-40B4-BE49-F238E27FC236}">
                <a16:creationId xmlns:a16="http://schemas.microsoft.com/office/drawing/2014/main" id="{EB69647B-4C04-5D9E-8A77-BD42351951C9}"/>
              </a:ext>
            </a:extLst>
          </p:cNvPr>
          <p:cNvSpPr>
            <a:spLocks noGrp="1"/>
          </p:cNvSpPr>
          <p:nvPr>
            <p:ph sz="half" idx="2"/>
          </p:nvPr>
        </p:nvSpPr>
        <p:spPr>
          <a:xfrm>
            <a:off x="1154955" y="2120900"/>
            <a:ext cx="3133726" cy="3898900"/>
          </a:xfrm>
        </p:spPr>
        <p:txBody>
          <a:bodyPr vert="horz" lIns="91440" tIns="45720" rIns="91440" bIns="45720" rtlCol="0">
            <a:normAutofit/>
          </a:bodyPr>
          <a:lstStyle/>
          <a:p>
            <a:endParaRPr lang="en-US" dirty="0">
              <a:solidFill>
                <a:srgbClr val="FFFFFF"/>
              </a:solidFill>
            </a:endParaRPr>
          </a:p>
          <a:p>
            <a:r>
              <a:rPr lang="en-US" dirty="0">
                <a:solidFill>
                  <a:srgbClr val="FFFFFF"/>
                </a:solidFill>
              </a:rPr>
              <a:t>How will the farmer react?</a:t>
            </a:r>
          </a:p>
          <a:p>
            <a:endParaRPr lang="en-US" dirty="0">
              <a:solidFill>
                <a:srgbClr val="FFFFFF"/>
              </a:solidFill>
            </a:endParaRPr>
          </a:p>
          <a:p>
            <a:r>
              <a:rPr lang="en-US" dirty="0">
                <a:solidFill>
                  <a:srgbClr val="FFFFFF"/>
                </a:solidFill>
              </a:rPr>
              <a:t>How will the hunter react?</a:t>
            </a:r>
          </a:p>
          <a:p>
            <a:endParaRPr lang="en-US" dirty="0">
              <a:solidFill>
                <a:srgbClr val="FFFFFF"/>
              </a:solidFill>
            </a:endParaRPr>
          </a:p>
          <a:p>
            <a:r>
              <a:rPr lang="en-US" dirty="0">
                <a:solidFill>
                  <a:srgbClr val="FFFFFF"/>
                </a:solidFill>
              </a:rPr>
              <a:t>How will a pilot react?</a:t>
            </a:r>
          </a:p>
        </p:txBody>
      </p:sp>
      <p:sp>
        <p:nvSpPr>
          <p:cNvPr id="35" name="Freeform 5">
            <a:extLst>
              <a:ext uri="{FF2B5EF4-FFF2-40B4-BE49-F238E27FC236}">
                <a16:creationId xmlns:a16="http://schemas.microsoft.com/office/drawing/2014/main" id="{B4A81DE1-E2BC-4A31-99EE-71350421B0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Tree>
    <p:extLst>
      <p:ext uri="{BB962C8B-B14F-4D97-AF65-F5344CB8AC3E}">
        <p14:creationId xmlns:p14="http://schemas.microsoft.com/office/powerpoint/2010/main" val="2423570608"/>
      </p:ext>
    </p:extLst>
  </p:cSld>
  <p:clrMapOvr>
    <a:overrideClrMapping bg1="dk1" tx1="lt1" bg2="dk2" tx2="lt2" accent1="accent1" accent2="accent2" accent3="accent3" accent4="accent4" accent5="accent5" accent6="accent6" hlink="hlink" folHlink="folHlink"/>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56ECB-7A99-27E9-28C7-84204E5C90F6}"/>
              </a:ext>
            </a:extLst>
          </p:cNvPr>
          <p:cNvSpPr>
            <a:spLocks noGrp="1"/>
          </p:cNvSpPr>
          <p:nvPr>
            <p:ph type="title"/>
          </p:nvPr>
        </p:nvSpPr>
        <p:spPr/>
        <p:txBody>
          <a:bodyPr/>
          <a:lstStyle/>
          <a:p>
            <a:r>
              <a:rPr lang="en-US"/>
              <a:t>Professionalizing TVET</a:t>
            </a:r>
            <a:endParaRPr lang="en-GB" dirty="0"/>
          </a:p>
        </p:txBody>
      </p:sp>
      <p:graphicFrame>
        <p:nvGraphicFramePr>
          <p:cNvPr id="17" name="Content Placeholder 2">
            <a:extLst>
              <a:ext uri="{FF2B5EF4-FFF2-40B4-BE49-F238E27FC236}">
                <a16:creationId xmlns:a16="http://schemas.microsoft.com/office/drawing/2014/main" id="{9747BDA6-63CA-14EF-B960-030070408B6E}"/>
              </a:ext>
            </a:extLst>
          </p:cNvPr>
          <p:cNvGraphicFramePr>
            <a:graphicFrameLocks noGrp="1"/>
          </p:cNvGraphicFramePr>
          <p:nvPr>
            <p:ph idx="1"/>
            <p:extLst>
              <p:ext uri="{D42A27DB-BD31-4B8C-83A1-F6EECF244321}">
                <p14:modId xmlns:p14="http://schemas.microsoft.com/office/powerpoint/2010/main" val="1853107497"/>
              </p:ext>
            </p:extLst>
          </p:nvPr>
        </p:nvGraphicFramePr>
        <p:xfrm>
          <a:off x="1154954" y="2603500"/>
          <a:ext cx="8825659" cy="3416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2" descr="Image result for helpful tips gif">
            <a:extLst>
              <a:ext uri="{FF2B5EF4-FFF2-40B4-BE49-F238E27FC236}">
                <a16:creationId xmlns:a16="http://schemas.microsoft.com/office/drawing/2014/main" id="{430381AF-E0B3-64C3-5250-A65D7F48E48E}"/>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9188245" y="5604386"/>
            <a:ext cx="2880004" cy="1253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148018"/>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FE6DD-591F-4403-50BA-74EF03E929FC}"/>
              </a:ext>
            </a:extLst>
          </p:cNvPr>
          <p:cNvSpPr>
            <a:spLocks noGrp="1"/>
          </p:cNvSpPr>
          <p:nvPr>
            <p:ph type="title"/>
          </p:nvPr>
        </p:nvSpPr>
        <p:spPr>
          <a:xfrm>
            <a:off x="5536734" y="609600"/>
            <a:ext cx="3737268" cy="1320800"/>
          </a:xfrm>
        </p:spPr>
        <p:txBody>
          <a:bodyPr>
            <a:normAutofit/>
          </a:bodyPr>
          <a:lstStyle/>
          <a:p>
            <a:r>
              <a:rPr lang="en-US" sz="3100" dirty="0">
                <a:solidFill>
                  <a:schemeClr val="tx1"/>
                </a:solidFill>
              </a:rPr>
              <a:t>Benefits of being professional</a:t>
            </a:r>
            <a:endParaRPr lang="en-GB" sz="3100" dirty="0">
              <a:solidFill>
                <a:schemeClr val="tx1"/>
              </a:solidFill>
            </a:endParaRPr>
          </a:p>
        </p:txBody>
      </p:sp>
      <p:sp>
        <p:nvSpPr>
          <p:cNvPr id="3" name="Content Placeholder 2">
            <a:extLst>
              <a:ext uri="{FF2B5EF4-FFF2-40B4-BE49-F238E27FC236}">
                <a16:creationId xmlns:a16="http://schemas.microsoft.com/office/drawing/2014/main" id="{27858290-B048-E9F9-CE92-59D5C2CE8F16}"/>
              </a:ext>
            </a:extLst>
          </p:cNvPr>
          <p:cNvSpPr>
            <a:spLocks noGrp="1"/>
          </p:cNvSpPr>
          <p:nvPr>
            <p:ph idx="1"/>
          </p:nvPr>
        </p:nvSpPr>
        <p:spPr>
          <a:xfrm>
            <a:off x="5209563" y="2160589"/>
            <a:ext cx="4064439" cy="3880773"/>
          </a:xfrm>
        </p:spPr>
        <p:txBody>
          <a:bodyPr>
            <a:normAutofit lnSpcReduction="10000"/>
          </a:bodyPr>
          <a:lstStyle/>
          <a:p>
            <a:endParaRPr lang="en-US" sz="1700" dirty="0"/>
          </a:p>
          <a:p>
            <a:r>
              <a:rPr lang="en-US" sz="1700" dirty="0"/>
              <a:t>Being professional breaks the boundaries between different groups.</a:t>
            </a:r>
          </a:p>
          <a:p>
            <a:endParaRPr lang="en-US" sz="1700" dirty="0"/>
          </a:p>
          <a:p>
            <a:r>
              <a:rPr lang="en-US" sz="1700" dirty="0"/>
              <a:t>Being professional help to enhance professional development and career development.</a:t>
            </a:r>
          </a:p>
          <a:p>
            <a:endParaRPr lang="en-US" sz="1700" dirty="0"/>
          </a:p>
          <a:p>
            <a:r>
              <a:rPr lang="en-US" sz="1700" dirty="0"/>
              <a:t>Being professional will help to build confidence and be able to continue with life.</a:t>
            </a:r>
          </a:p>
          <a:p>
            <a:endParaRPr lang="en-GB" sz="1700" dirty="0"/>
          </a:p>
        </p:txBody>
      </p:sp>
      <p:pic>
        <p:nvPicPr>
          <p:cNvPr id="5" name="Picture 4" descr="Four birds on a branch">
            <a:extLst>
              <a:ext uri="{FF2B5EF4-FFF2-40B4-BE49-F238E27FC236}">
                <a16:creationId xmlns:a16="http://schemas.microsoft.com/office/drawing/2014/main" id="{E614CFF4-2632-BFF6-E47F-B75DB9966AB5}"/>
              </a:ext>
            </a:extLst>
          </p:cNvPr>
          <p:cNvPicPr>
            <a:picLocks noChangeAspect="1"/>
          </p:cNvPicPr>
          <p:nvPr/>
        </p:nvPicPr>
        <p:blipFill rotWithShape="1">
          <a:blip r:embed="rId2"/>
          <a:srcRect l="21474" r="26015" b="-2"/>
          <a:stretch/>
        </p:blipFill>
        <p:spPr>
          <a:xfrm>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Tree>
    <p:extLst>
      <p:ext uri="{BB962C8B-B14F-4D97-AF65-F5344CB8AC3E}">
        <p14:creationId xmlns:p14="http://schemas.microsoft.com/office/powerpoint/2010/main" val="1220747845"/>
      </p:ext>
    </p:extLst>
  </p:cSld>
  <p:clrMapOvr>
    <a:overrideClrMapping bg1="dk1" tx1="lt1" bg2="dk2" tx2="lt2" accent1="accent1" accent2="accent2" accent3="accent3" accent4="accent4" accent5="accent5" accent6="accent6" hlink="hlink" folHlink="folHlink"/>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08BCF048-8940-4354-B9EC-5AD74E283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D024C14A-78BD-44B0-82BE-6A0D0A2706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a:extLst>
                <a:ext uri="{FF2B5EF4-FFF2-40B4-BE49-F238E27FC236}">
                  <a16:creationId xmlns:a16="http://schemas.microsoft.com/office/drawing/2014/main" id="{809F3D29-EDB1-4F1C-A0E0-36F28CE17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a:extLst>
                <a:ext uri="{FF2B5EF4-FFF2-40B4-BE49-F238E27FC236}">
                  <a16:creationId xmlns:a16="http://schemas.microsoft.com/office/drawing/2014/main" id="{5282F4AB-C7B8-4A86-9927-AA106AA27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60B26874-5AFA-4D1E-94A9-53AF9790D7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a:extLst>
                <a:ext uri="{FF2B5EF4-FFF2-40B4-BE49-F238E27FC236}">
                  <a16:creationId xmlns:a16="http://schemas.microsoft.com/office/drawing/2014/main" id="{A1DA6C95-40F8-4305-89F6-17F6167C0B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a:extLst>
                <a:ext uri="{FF2B5EF4-FFF2-40B4-BE49-F238E27FC236}">
                  <a16:creationId xmlns:a16="http://schemas.microsoft.com/office/drawing/2014/main" id="{A2FA2D29-AEEE-4FFA-B233-94FBE84C9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a:extLst>
                <a:ext uri="{FF2B5EF4-FFF2-40B4-BE49-F238E27FC236}">
                  <a16:creationId xmlns:a16="http://schemas.microsoft.com/office/drawing/2014/main" id="{6DA5143E-FA8E-4EC1-99F7-35AE5AD4E3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a:extLst>
              <a:ext uri="{FF2B5EF4-FFF2-40B4-BE49-F238E27FC236}">
                <a16:creationId xmlns:a16="http://schemas.microsoft.com/office/drawing/2014/main" id="{A3B2D431-C0F9-7870-3BA5-36F3C5935A7E}"/>
              </a:ext>
            </a:extLst>
          </p:cNvPr>
          <p:cNvSpPr>
            <a:spLocks noGrp="1"/>
          </p:cNvSpPr>
          <p:nvPr>
            <p:ph type="title"/>
          </p:nvPr>
        </p:nvSpPr>
        <p:spPr>
          <a:xfrm>
            <a:off x="1154955" y="973667"/>
            <a:ext cx="2942210" cy="4833745"/>
          </a:xfrm>
        </p:spPr>
        <p:txBody>
          <a:bodyPr>
            <a:normAutofit/>
          </a:bodyPr>
          <a:lstStyle/>
          <a:p>
            <a:r>
              <a:rPr lang="en-US" sz="2800">
                <a:solidFill>
                  <a:srgbClr val="EBEBEB"/>
                </a:solidFill>
              </a:rPr>
              <a:t>Curriculum transformation</a:t>
            </a:r>
            <a:endParaRPr lang="en-GB" sz="2800">
              <a:solidFill>
                <a:srgbClr val="EBEBEB"/>
              </a:solidFill>
            </a:endParaRPr>
          </a:p>
        </p:txBody>
      </p:sp>
      <p:sp>
        <p:nvSpPr>
          <p:cNvPr id="18" name="Rectangle 17">
            <a:extLst>
              <a:ext uri="{FF2B5EF4-FFF2-40B4-BE49-F238E27FC236}">
                <a16:creationId xmlns:a16="http://schemas.microsoft.com/office/drawing/2014/main" id="{CC28BCC9-4093-4FD5-83EB-7EC297F51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FA653F67-DB59-E401-006A-6BA6D6332B64}"/>
              </a:ext>
            </a:extLst>
          </p:cNvPr>
          <p:cNvGraphicFramePr>
            <a:graphicFrameLocks noGrp="1"/>
          </p:cNvGraphicFramePr>
          <p:nvPr>
            <p:ph idx="1"/>
            <p:extLst>
              <p:ext uri="{D42A27DB-BD31-4B8C-83A1-F6EECF244321}">
                <p14:modId xmlns:p14="http://schemas.microsoft.com/office/powerpoint/2010/main" val="1846381707"/>
              </p:ext>
            </p:extLst>
          </p:nvPr>
        </p:nvGraphicFramePr>
        <p:xfrm>
          <a:off x="5194300" y="808038"/>
          <a:ext cx="6391275" cy="5246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6781360"/>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08BCF048-8940-4354-B9EC-5AD74E283CE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12">
              <a:extLst>
                <a:ext uri="{FF2B5EF4-FFF2-40B4-BE49-F238E27FC236}">
                  <a16:creationId xmlns:a16="http://schemas.microsoft.com/office/drawing/2014/main" id="{D024C14A-78BD-44B0-82BE-6A0D0A2706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a:extLst>
                <a:ext uri="{FF2B5EF4-FFF2-40B4-BE49-F238E27FC236}">
                  <a16:creationId xmlns:a16="http://schemas.microsoft.com/office/drawing/2014/main" id="{809F3D29-EDB1-4F1C-A0E0-36F28CE171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5282F4AB-C7B8-4A86-9927-AA106AA27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60B26874-5AFA-4D1E-94A9-53AF9790D7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a:extLst>
                <a:ext uri="{FF2B5EF4-FFF2-40B4-BE49-F238E27FC236}">
                  <a16:creationId xmlns:a16="http://schemas.microsoft.com/office/drawing/2014/main" id="{A1DA6C95-40F8-4305-89F6-17F6167C0B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a:extLst>
                <a:ext uri="{FF2B5EF4-FFF2-40B4-BE49-F238E27FC236}">
                  <a16:creationId xmlns:a16="http://schemas.microsoft.com/office/drawing/2014/main" id="{A2FA2D29-AEEE-4FFA-B233-94FBE84C9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9" name="Freeform 5">
              <a:extLst>
                <a:ext uri="{FF2B5EF4-FFF2-40B4-BE49-F238E27FC236}">
                  <a16:creationId xmlns:a16="http://schemas.microsoft.com/office/drawing/2014/main" id="{6DA5143E-FA8E-4EC1-99F7-35AE5AD4E3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a:extLst>
              <a:ext uri="{FF2B5EF4-FFF2-40B4-BE49-F238E27FC236}">
                <a16:creationId xmlns:a16="http://schemas.microsoft.com/office/drawing/2014/main" id="{AB33A0F9-5AEC-AC9B-5984-45D64FBFC131}"/>
              </a:ext>
            </a:extLst>
          </p:cNvPr>
          <p:cNvSpPr>
            <a:spLocks noGrp="1"/>
          </p:cNvSpPr>
          <p:nvPr>
            <p:ph type="title"/>
          </p:nvPr>
        </p:nvSpPr>
        <p:spPr>
          <a:xfrm>
            <a:off x="1154955" y="973667"/>
            <a:ext cx="2942210" cy="4833745"/>
          </a:xfrm>
        </p:spPr>
        <p:txBody>
          <a:bodyPr>
            <a:normAutofit/>
          </a:bodyPr>
          <a:lstStyle/>
          <a:p>
            <a:r>
              <a:rPr lang="en-US" dirty="0">
                <a:solidFill>
                  <a:srgbClr val="EBEBEB"/>
                </a:solidFill>
              </a:rPr>
              <a:t>TEVET and Engineering Hierarchy</a:t>
            </a:r>
            <a:endParaRPr lang="en-GB" dirty="0">
              <a:solidFill>
                <a:srgbClr val="EBEBEB"/>
              </a:solidFill>
            </a:endParaRPr>
          </a:p>
        </p:txBody>
      </p:sp>
      <p:sp>
        <p:nvSpPr>
          <p:cNvPr id="21" name="Rectangle 20">
            <a:extLst>
              <a:ext uri="{FF2B5EF4-FFF2-40B4-BE49-F238E27FC236}">
                <a16:creationId xmlns:a16="http://schemas.microsoft.com/office/drawing/2014/main" id="{CC28BCC9-4093-4FD5-83EB-7EC297F51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7" name="Content Placeholder 2">
            <a:extLst>
              <a:ext uri="{FF2B5EF4-FFF2-40B4-BE49-F238E27FC236}">
                <a16:creationId xmlns:a16="http://schemas.microsoft.com/office/drawing/2014/main" id="{31051EC4-45EF-0A05-E98E-96197D5C972D}"/>
              </a:ext>
            </a:extLst>
          </p:cNvPr>
          <p:cNvGraphicFramePr>
            <a:graphicFrameLocks noGrp="1"/>
          </p:cNvGraphicFramePr>
          <p:nvPr>
            <p:ph idx="1"/>
          </p:nvPr>
        </p:nvGraphicFramePr>
        <p:xfrm>
          <a:off x="5194300" y="808038"/>
          <a:ext cx="6391275" cy="52466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descr="Image result for helpful tips gif">
            <a:extLst>
              <a:ext uri="{FF2B5EF4-FFF2-40B4-BE49-F238E27FC236}">
                <a16:creationId xmlns:a16="http://schemas.microsoft.com/office/drawing/2014/main" id="{ED261F5D-60E8-98EF-47F2-410AAC229918}"/>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9867331" y="6082816"/>
            <a:ext cx="2237356" cy="800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833115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70774-4594-9D73-DA69-D3703E07313D}"/>
              </a:ext>
            </a:extLst>
          </p:cNvPr>
          <p:cNvSpPr>
            <a:spLocks noGrp="1"/>
          </p:cNvSpPr>
          <p:nvPr>
            <p:ph type="title"/>
          </p:nvPr>
        </p:nvSpPr>
        <p:spPr/>
        <p:txBody>
          <a:bodyPr/>
          <a:lstStyle/>
          <a:p>
            <a:r>
              <a:rPr lang="en-US" dirty="0"/>
              <a:t>Vocationalising Agriculture</a:t>
            </a:r>
            <a:endParaRPr lang="en-GB" dirty="0"/>
          </a:p>
        </p:txBody>
      </p:sp>
      <p:sp>
        <p:nvSpPr>
          <p:cNvPr id="3" name="Content Placeholder 2">
            <a:extLst>
              <a:ext uri="{FF2B5EF4-FFF2-40B4-BE49-F238E27FC236}">
                <a16:creationId xmlns:a16="http://schemas.microsoft.com/office/drawing/2014/main" id="{44B93843-03AF-7A3F-4340-FE3E5AED3C86}"/>
              </a:ext>
            </a:extLst>
          </p:cNvPr>
          <p:cNvSpPr>
            <a:spLocks noGrp="1"/>
          </p:cNvSpPr>
          <p:nvPr>
            <p:ph idx="1"/>
          </p:nvPr>
        </p:nvSpPr>
        <p:spPr/>
        <p:txBody>
          <a:bodyPr>
            <a:normAutofit lnSpcReduction="10000"/>
          </a:bodyPr>
          <a:lstStyle/>
          <a:p>
            <a:r>
              <a:rPr lang="en-US" dirty="0"/>
              <a:t>The vocationalising education system is described by some as the introduction of more vocational subjects in education </a:t>
            </a:r>
            <a:r>
              <a:rPr lang="en-US" dirty="0" err="1"/>
              <a:t>eg</a:t>
            </a:r>
            <a:r>
              <a:rPr lang="en-US" dirty="0"/>
              <a:t> secondary school(</a:t>
            </a:r>
            <a:r>
              <a:rPr lang="en-US" dirty="0" err="1"/>
              <a:t>Oketch</a:t>
            </a:r>
            <a:r>
              <a:rPr lang="en-US" dirty="0"/>
              <a:t>, 2014), </a:t>
            </a:r>
          </a:p>
          <a:p>
            <a:r>
              <a:rPr lang="en-US" dirty="0"/>
              <a:t>while others describe it as a process of reviewing and repackaging the school curriculum into a vocational model, which is competency and skill-specific (Pavlova &amp; Maclean, 2013). </a:t>
            </a:r>
          </a:p>
          <a:p>
            <a:r>
              <a:rPr lang="en-US" dirty="0"/>
              <a:t>Pavlova &amp; Maclean (2013) argued that vocationalising the curriculum is both desirable and appropriate.</a:t>
            </a:r>
          </a:p>
          <a:p>
            <a:r>
              <a:rPr lang="en-US" dirty="0"/>
              <a:t>It will make the education system  more accountable for meeting society's economic and labour force needs by placing a greater emphasis on skills development</a:t>
            </a:r>
            <a:r>
              <a:rPr lang="en-US"/>
              <a:t>. </a:t>
            </a:r>
            <a:endParaRPr lang="en-GB" dirty="0"/>
          </a:p>
        </p:txBody>
      </p:sp>
    </p:spTree>
    <p:extLst>
      <p:ext uri="{BB962C8B-B14F-4D97-AF65-F5344CB8AC3E}">
        <p14:creationId xmlns:p14="http://schemas.microsoft.com/office/powerpoint/2010/main" val="2031371509"/>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DD43C-C885-87EC-D808-151309CC7516}"/>
              </a:ext>
            </a:extLst>
          </p:cNvPr>
          <p:cNvSpPr>
            <a:spLocks noGrp="1"/>
          </p:cNvSpPr>
          <p:nvPr>
            <p:ph type="title"/>
          </p:nvPr>
        </p:nvSpPr>
        <p:spPr/>
        <p:txBody>
          <a:bodyPr/>
          <a:lstStyle/>
          <a:p>
            <a:r>
              <a:rPr lang="en-US" dirty="0"/>
              <a:t>Contextualizing Entrepreneurship</a:t>
            </a:r>
            <a:endParaRPr lang="en-GB" dirty="0"/>
          </a:p>
        </p:txBody>
      </p:sp>
      <p:sp>
        <p:nvSpPr>
          <p:cNvPr id="3" name="Content Placeholder 2">
            <a:extLst>
              <a:ext uri="{FF2B5EF4-FFF2-40B4-BE49-F238E27FC236}">
                <a16:creationId xmlns:a16="http://schemas.microsoft.com/office/drawing/2014/main" id="{F6C0C46E-2815-E22D-1342-AB0373CD55D0}"/>
              </a:ext>
            </a:extLst>
          </p:cNvPr>
          <p:cNvSpPr>
            <a:spLocks noGrp="1"/>
          </p:cNvSpPr>
          <p:nvPr>
            <p:ph idx="1"/>
          </p:nvPr>
        </p:nvSpPr>
        <p:spPr/>
        <p:txBody>
          <a:bodyPr/>
          <a:lstStyle/>
          <a:p>
            <a:r>
              <a:rPr lang="en-US" dirty="0"/>
              <a:t>How to understand entrepreneurship in context;</a:t>
            </a:r>
          </a:p>
          <a:p>
            <a:pPr lvl="1"/>
            <a:r>
              <a:rPr lang="en-US" dirty="0"/>
              <a:t>Inherit from parent</a:t>
            </a:r>
          </a:p>
          <a:p>
            <a:pPr lvl="1"/>
            <a:r>
              <a:rPr lang="en-US" dirty="0"/>
              <a:t>Within your profession</a:t>
            </a:r>
          </a:p>
          <a:p>
            <a:pPr lvl="1"/>
            <a:r>
              <a:rPr lang="en-US" dirty="0"/>
              <a:t>Available opportunity</a:t>
            </a:r>
          </a:p>
          <a:p>
            <a:pPr lvl="1"/>
            <a:r>
              <a:rPr lang="en-US" dirty="0"/>
              <a:t>Passionate sector to save.</a:t>
            </a:r>
          </a:p>
          <a:p>
            <a:r>
              <a:rPr lang="en-US" dirty="0"/>
              <a:t>How to understand entrepreneurship in context</a:t>
            </a:r>
          </a:p>
          <a:p>
            <a:pPr lvl="1"/>
            <a:r>
              <a:rPr lang="en-US" dirty="0"/>
              <a:t>Business in the skills e.g.</a:t>
            </a:r>
          </a:p>
          <a:p>
            <a:pPr lvl="2"/>
            <a:r>
              <a:rPr lang="en-US" dirty="0"/>
              <a:t>Motor mechanic</a:t>
            </a:r>
          </a:p>
          <a:p>
            <a:pPr lvl="2"/>
            <a:r>
              <a:rPr lang="en-US" dirty="0"/>
              <a:t>welder</a:t>
            </a:r>
          </a:p>
          <a:p>
            <a:pPr marL="457200" lvl="1" indent="0">
              <a:buNone/>
            </a:pPr>
            <a:endParaRPr lang="en-US" dirty="0"/>
          </a:p>
          <a:p>
            <a:endParaRPr lang="en-GB" dirty="0"/>
          </a:p>
        </p:txBody>
      </p:sp>
    </p:spTree>
    <p:extLst>
      <p:ext uri="{BB962C8B-B14F-4D97-AF65-F5344CB8AC3E}">
        <p14:creationId xmlns:p14="http://schemas.microsoft.com/office/powerpoint/2010/main" val="1473795542"/>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2F448CB3-7B4F-45D7-B7C0-DF553DF614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0" name="Rectangle 9">
              <a:extLst>
                <a:ext uri="{FF2B5EF4-FFF2-40B4-BE49-F238E27FC236}">
                  <a16:creationId xmlns:a16="http://schemas.microsoft.com/office/drawing/2014/main" id="{5C5305EA-7A88-413D-BE8A-47A02476F0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5">
              <a:extLst>
                <a:ext uri="{FF2B5EF4-FFF2-40B4-BE49-F238E27FC236}">
                  <a16:creationId xmlns:a16="http://schemas.microsoft.com/office/drawing/2014/main" id="{FCA94DB5-FE56-4A3D-BC48-31B5595197F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Title 1">
            <a:extLst>
              <a:ext uri="{FF2B5EF4-FFF2-40B4-BE49-F238E27FC236}">
                <a16:creationId xmlns:a16="http://schemas.microsoft.com/office/drawing/2014/main" id="{442DB0C5-4DD0-A67F-CE34-BE6BD089EB07}"/>
              </a:ext>
            </a:extLst>
          </p:cNvPr>
          <p:cNvSpPr>
            <a:spLocks noGrp="1"/>
          </p:cNvSpPr>
          <p:nvPr>
            <p:ph type="title"/>
          </p:nvPr>
        </p:nvSpPr>
        <p:spPr>
          <a:xfrm>
            <a:off x="1154954" y="973668"/>
            <a:ext cx="8761413" cy="706964"/>
          </a:xfrm>
        </p:spPr>
        <p:txBody>
          <a:bodyPr>
            <a:normAutofit/>
          </a:bodyPr>
          <a:lstStyle/>
          <a:p>
            <a:r>
              <a:rPr lang="en-US" dirty="0">
                <a:solidFill>
                  <a:srgbClr val="FFFFFF"/>
                </a:solidFill>
              </a:rPr>
              <a:t>Discussion themes</a:t>
            </a:r>
            <a:endParaRPr lang="en-GB" dirty="0">
              <a:solidFill>
                <a:srgbClr val="FFFFFF"/>
              </a:solidFill>
            </a:endParaRPr>
          </a:p>
        </p:txBody>
      </p:sp>
      <p:sp>
        <p:nvSpPr>
          <p:cNvPr id="13" name="Rectangle 12">
            <a:extLst>
              <a:ext uri="{FF2B5EF4-FFF2-40B4-BE49-F238E27FC236}">
                <a16:creationId xmlns:a16="http://schemas.microsoft.com/office/drawing/2014/main" id="{F9ED434F-8767-46CC-B26B-5AF62FF01E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6DDBACA3-9B0C-4E99-7F10-DE03BCDE4789}"/>
              </a:ext>
            </a:extLst>
          </p:cNvPr>
          <p:cNvGraphicFramePr>
            <a:graphicFrameLocks noGrp="1"/>
          </p:cNvGraphicFramePr>
          <p:nvPr>
            <p:ph idx="1"/>
            <p:extLst>
              <p:ext uri="{D42A27DB-BD31-4B8C-83A1-F6EECF244321}">
                <p14:modId xmlns:p14="http://schemas.microsoft.com/office/powerpoint/2010/main" val="4181196245"/>
              </p:ext>
            </p:extLst>
          </p:nvPr>
        </p:nvGraphicFramePr>
        <p:xfrm>
          <a:off x="1286934" y="2324100"/>
          <a:ext cx="9625383" cy="3422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2" descr="Image result for helpful tips gif">
            <a:extLst>
              <a:ext uri="{FF2B5EF4-FFF2-40B4-BE49-F238E27FC236}">
                <a16:creationId xmlns:a16="http://schemas.microsoft.com/office/drawing/2014/main" id="{48BB4625-5483-7EE6-F358-18C580C57CF4}"/>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7473642" y="488698"/>
            <a:ext cx="4175272" cy="1448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0877822"/>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A1ABD-0615-E548-683D-6724B9E56BC6}"/>
              </a:ext>
            </a:extLst>
          </p:cNvPr>
          <p:cNvSpPr>
            <a:spLocks noGrp="1"/>
          </p:cNvSpPr>
          <p:nvPr>
            <p:ph type="title"/>
          </p:nvPr>
        </p:nvSpPr>
        <p:spPr>
          <a:xfrm>
            <a:off x="1154954" y="596348"/>
            <a:ext cx="8761413" cy="940904"/>
          </a:xfrm>
        </p:spPr>
        <p:txBody>
          <a:bodyPr/>
          <a:lstStyle/>
          <a:p>
            <a:r>
              <a:rPr lang="en-GB" dirty="0"/>
              <a:t>ISCED qualification and levels</a:t>
            </a:r>
            <a:br>
              <a:rPr lang="en-GB" dirty="0"/>
            </a:br>
            <a:endParaRPr lang="en-GB" dirty="0"/>
          </a:p>
        </p:txBody>
      </p:sp>
      <p:graphicFrame>
        <p:nvGraphicFramePr>
          <p:cNvPr id="10" name="Content Placeholder 9">
            <a:extLst>
              <a:ext uri="{FF2B5EF4-FFF2-40B4-BE49-F238E27FC236}">
                <a16:creationId xmlns:a16="http://schemas.microsoft.com/office/drawing/2014/main" id="{3F69A004-74EA-41A6-83FA-8C7A9B295050}"/>
              </a:ext>
            </a:extLst>
          </p:cNvPr>
          <p:cNvGraphicFramePr>
            <a:graphicFrameLocks noGrp="1"/>
          </p:cNvGraphicFramePr>
          <p:nvPr>
            <p:ph idx="1"/>
            <p:extLst>
              <p:ext uri="{D42A27DB-BD31-4B8C-83A1-F6EECF244321}">
                <p14:modId xmlns:p14="http://schemas.microsoft.com/office/powerpoint/2010/main" val="1797106671"/>
              </p:ext>
            </p:extLst>
          </p:nvPr>
        </p:nvGraphicFramePr>
        <p:xfrm>
          <a:off x="1419367" y="2429301"/>
          <a:ext cx="7997587" cy="4312693"/>
        </p:xfrm>
        <a:graphic>
          <a:graphicData uri="http://schemas.openxmlformats.org/drawingml/2006/table">
            <a:tbl>
              <a:tblPr firstRow="1" firstCol="1" bandRow="1"/>
              <a:tblGrid>
                <a:gridCol w="1589576">
                  <a:extLst>
                    <a:ext uri="{9D8B030D-6E8A-4147-A177-3AD203B41FA5}">
                      <a16:colId xmlns:a16="http://schemas.microsoft.com/office/drawing/2014/main" val="2508783543"/>
                    </a:ext>
                  </a:extLst>
                </a:gridCol>
                <a:gridCol w="3372787">
                  <a:extLst>
                    <a:ext uri="{9D8B030D-6E8A-4147-A177-3AD203B41FA5}">
                      <a16:colId xmlns:a16="http://schemas.microsoft.com/office/drawing/2014/main" val="930806887"/>
                    </a:ext>
                  </a:extLst>
                </a:gridCol>
                <a:gridCol w="3035224">
                  <a:extLst>
                    <a:ext uri="{9D8B030D-6E8A-4147-A177-3AD203B41FA5}">
                      <a16:colId xmlns:a16="http://schemas.microsoft.com/office/drawing/2014/main" val="2153678775"/>
                    </a:ext>
                  </a:extLst>
                </a:gridCol>
              </a:tblGrid>
              <a:tr h="317507">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Level</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Qualification</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Institution</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8996724"/>
                  </a:ext>
                </a:extLst>
              </a:tr>
              <a:tr h="317507">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Level 10</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PhD</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University</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8043970"/>
                  </a:ext>
                </a:extLst>
              </a:tr>
              <a:tr h="317507">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Level 9</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Master’s Degree</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University</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7932400"/>
                  </a:ext>
                </a:extLst>
              </a:tr>
              <a:tr h="341036">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Level 8</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Post graduate Diploma</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University</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9576797"/>
                  </a:ext>
                </a:extLst>
              </a:tr>
              <a:tr h="317507">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Level 7</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Bachelor’s degree</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University</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708210"/>
                  </a:ext>
                </a:extLst>
              </a:tr>
              <a:tr h="317507">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Level 6</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Higher Diploma </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College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4768427"/>
                  </a:ext>
                </a:extLst>
              </a:tr>
              <a:tr h="402393">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Level 5</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Post-secondary Diploma</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College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127924"/>
                  </a:ext>
                </a:extLst>
              </a:tr>
              <a:tr h="409839">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Level 4</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Post-secondary certificate</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College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5262427"/>
                  </a:ext>
                </a:extLst>
              </a:tr>
              <a:tr h="448263">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Level 3</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Malawi school certificate</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Senior Secondary school</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252057"/>
                  </a:ext>
                </a:extLst>
              </a:tr>
              <a:tr h="473877">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Level 2</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Junior secondary certificate</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Junior Secondary school</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631034"/>
                  </a:ext>
                </a:extLst>
              </a:tr>
              <a:tr h="649750">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Level 1</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a:effectLst/>
                          <a:latin typeface="Calibri" panose="020F0502020204030204" pitchFamily="34" charset="0"/>
                          <a:ea typeface="Calibri" panose="020F0502020204030204" pitchFamily="34" charset="0"/>
                          <a:cs typeface="Times New Roman" panose="02020603050405020304" pitchFamily="18" charset="0"/>
                        </a:rPr>
                        <a:t>Primary school certificate</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Primary school</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7495847"/>
                  </a:ext>
                </a:extLst>
              </a:tr>
            </a:tbl>
          </a:graphicData>
        </a:graphic>
      </p:graphicFrame>
      <p:sp>
        <p:nvSpPr>
          <p:cNvPr id="11" name="Rectangle 3">
            <a:extLst>
              <a:ext uri="{FF2B5EF4-FFF2-40B4-BE49-F238E27FC236}">
                <a16:creationId xmlns:a16="http://schemas.microsoft.com/office/drawing/2014/main" id="{6EB7A8F0-A23A-2096-EE09-4573CBD3815A}"/>
              </a:ext>
            </a:extLst>
          </p:cNvPr>
          <p:cNvSpPr>
            <a:spLocks noChangeArrowheads="1"/>
          </p:cNvSpPr>
          <p:nvPr/>
        </p:nvSpPr>
        <p:spPr bwMode="auto">
          <a:xfrm>
            <a:off x="382137" y="119648"/>
            <a:ext cx="1847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pic>
        <p:nvPicPr>
          <p:cNvPr id="12" name="Picture 2" descr="Image result for caution sign gif">
            <a:extLst>
              <a:ext uri="{FF2B5EF4-FFF2-40B4-BE49-F238E27FC236}">
                <a16:creationId xmlns:a16="http://schemas.microsoft.com/office/drawing/2014/main" id="{66F4CDB3-D667-369E-E430-68BDBC666D19}"/>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9570142" y="2429301"/>
            <a:ext cx="2621858" cy="43126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2201705"/>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9A9BBF7-1346-A475-F442-FC5BB5B70174}"/>
              </a:ext>
            </a:extLst>
          </p:cNvPr>
          <p:cNvGraphicFramePr>
            <a:graphicFrameLocks noGrp="1"/>
          </p:cNvGraphicFramePr>
          <p:nvPr>
            <p:extLst>
              <p:ext uri="{D42A27DB-BD31-4B8C-83A1-F6EECF244321}">
                <p14:modId xmlns:p14="http://schemas.microsoft.com/office/powerpoint/2010/main" val="1754270162"/>
              </p:ext>
            </p:extLst>
          </p:nvPr>
        </p:nvGraphicFramePr>
        <p:xfrm>
          <a:off x="821635" y="993913"/>
          <a:ext cx="9541565" cy="5810103"/>
        </p:xfrm>
        <a:graphic>
          <a:graphicData uri="http://schemas.openxmlformats.org/drawingml/2006/table">
            <a:tbl>
              <a:tblPr firstRow="1" firstCol="1" bandRow="1"/>
              <a:tblGrid>
                <a:gridCol w="744791">
                  <a:extLst>
                    <a:ext uri="{9D8B030D-6E8A-4147-A177-3AD203B41FA5}">
                      <a16:colId xmlns:a16="http://schemas.microsoft.com/office/drawing/2014/main" val="105876859"/>
                    </a:ext>
                  </a:extLst>
                </a:gridCol>
                <a:gridCol w="4094842">
                  <a:extLst>
                    <a:ext uri="{9D8B030D-6E8A-4147-A177-3AD203B41FA5}">
                      <a16:colId xmlns:a16="http://schemas.microsoft.com/office/drawing/2014/main" val="3982108029"/>
                    </a:ext>
                  </a:extLst>
                </a:gridCol>
                <a:gridCol w="4701932">
                  <a:extLst>
                    <a:ext uri="{9D8B030D-6E8A-4147-A177-3AD203B41FA5}">
                      <a16:colId xmlns:a16="http://schemas.microsoft.com/office/drawing/2014/main" val="3703364858"/>
                    </a:ext>
                  </a:extLst>
                </a:gridCol>
              </a:tblGrid>
              <a:tr h="0">
                <a:tc>
                  <a:txBody>
                    <a:bodyPr/>
                    <a:lstStyle/>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LEVEL</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Knowledge </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skills</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1947247"/>
                  </a:ext>
                </a:extLst>
              </a:tr>
              <a:tr h="979502">
                <a:tc>
                  <a:txBody>
                    <a:bodyPr/>
                    <a:lstStyle/>
                    <a:p>
                      <a:pPr>
                        <a:lnSpc>
                          <a:spcPct val="107000"/>
                        </a:lnSpc>
                        <a:spcAft>
                          <a:spcPts val="800"/>
                        </a:spcAft>
                      </a:pPr>
                      <a:r>
                        <a:rPr lang="en-GB" sz="1600" kern="100">
                          <a:effectLst/>
                          <a:latin typeface="Calibri" panose="020F0502020204030204" pitchFamily="34" charset="0"/>
                          <a:ea typeface="Calibri" panose="020F0502020204030204" pitchFamily="34" charset="0"/>
                          <a:cs typeface="Times New Roman" panose="02020603050405020304" pitchFamily="18" charset="0"/>
                        </a:rPr>
                        <a:t>6</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a:effectLst/>
                          <a:latin typeface="Times New Roman" panose="02020603050405020304" pitchFamily="18" charset="0"/>
                          <a:ea typeface="Calibri" panose="020F0502020204030204" pitchFamily="34" charset="0"/>
                          <a:cs typeface="Times New Roman" panose="02020603050405020304" pitchFamily="18" charset="0"/>
                        </a:rPr>
                        <a:t>Demonstrate specialist knowledge in more than one area and ability to collate, analyse and synthesise a wide range of technical information.</a:t>
                      </a:r>
                      <a:endParaRPr lang="en-GB"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a:effectLst/>
                          <a:latin typeface="Times New Roman" panose="02020603050405020304" pitchFamily="18" charset="0"/>
                          <a:ea typeface="Calibri" panose="020F0502020204030204" pitchFamily="34" charset="0"/>
                          <a:cs typeface="Times New Roman" panose="02020603050405020304" pitchFamily="18" charset="0"/>
                        </a:rPr>
                        <a:t>Demonstrate ability to apply specialist knowledge and skills in highly variable contexts and formulate responses to concrete and abstract problems.</a:t>
                      </a:r>
                      <a:endParaRPr lang="en-GB" sz="1600" kern="100">
                        <a:effectLst/>
                        <a:latin typeface="Calibri" panose="020F0502020204030204" pitchFamily="34" charset="0"/>
                        <a:ea typeface="Calibri" panose="020F0502020204030204" pitchFamily="34" charset="0"/>
                        <a:cs typeface="Times New Roman" panose="02020603050405020304" pitchFamily="18" charset="0"/>
                      </a:endParaRP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5898585"/>
                  </a:ext>
                </a:extLst>
              </a:tr>
              <a:tr h="980708">
                <a:tc>
                  <a:txBody>
                    <a:bodyPr/>
                    <a:lstStyle/>
                    <a:p>
                      <a:pPr>
                        <a:lnSpc>
                          <a:spcPct val="107000"/>
                        </a:lnSpc>
                        <a:spcAft>
                          <a:spcPts val="800"/>
                        </a:spcAft>
                      </a:pPr>
                      <a:r>
                        <a:rPr lang="en-GB" sz="1600" kern="100" dirty="0">
                          <a:effectLst/>
                          <a:latin typeface="Calibri" panose="020F0502020204030204" pitchFamily="34" charset="0"/>
                          <a:ea typeface="Calibri" panose="020F0502020204030204" pitchFamily="34" charset="0"/>
                          <a:cs typeface="Times New Roman" panose="02020603050405020304" pitchFamily="18" charset="0"/>
                        </a:rPr>
                        <a:t>l</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a:effectLst/>
                          <a:latin typeface="Calibri" panose="020F0502020204030204" pitchFamily="34" charset="0"/>
                          <a:ea typeface="Calibri" panose="020F0502020204030204" pitchFamily="34" charset="0"/>
                          <a:cs typeface="Times New Roman" panose="02020603050405020304" pitchFamily="18" charset="0"/>
                        </a:rPr>
                        <a:t>Demonstrate a broad knowledge base with substantial depth in some areas, ability to analyse information and construct a coherent argument.</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a:effectLst/>
                          <a:latin typeface="Calibri" panose="020F0502020204030204" pitchFamily="34" charset="0"/>
                          <a:ea typeface="Calibri" panose="020F0502020204030204" pitchFamily="34" charset="0"/>
                          <a:cs typeface="Times New Roman" panose="02020603050405020304" pitchFamily="18" charset="0"/>
                        </a:rPr>
                        <a:t>Applies a wide range of technical and/or scholastic skills in variable contexts using standard and nonstandard procedures, often in combination</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7534642"/>
                  </a:ext>
                </a:extLst>
              </a:tr>
              <a:tr h="1284096">
                <a:tc>
                  <a:txBody>
                    <a:bodyPr/>
                    <a:lstStyle/>
                    <a:p>
                      <a:pPr>
                        <a:lnSpc>
                          <a:spcPct val="107000"/>
                        </a:lnSpc>
                        <a:spcAft>
                          <a:spcPts val="800"/>
                        </a:spcAft>
                      </a:pPr>
                      <a:r>
                        <a:rPr lang="en-GB" sz="1600" kern="100">
                          <a:effectLst/>
                          <a:latin typeface="Calibri" panose="020F0502020204030204" pitchFamily="34" charset="0"/>
                          <a:ea typeface="Calibri" panose="020F0502020204030204" pitchFamily="34" charset="0"/>
                          <a:cs typeface="Times New Roman" panose="02020603050405020304" pitchFamily="18" charset="0"/>
                        </a:rPr>
                        <a:t> 4</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dirty="0">
                          <a:effectLst/>
                          <a:latin typeface="Calibri" panose="020F0502020204030204" pitchFamily="34" charset="0"/>
                          <a:ea typeface="Calibri" panose="020F0502020204030204" pitchFamily="34" charset="0"/>
                          <a:cs typeface="Times New Roman" panose="02020603050405020304" pitchFamily="18" charset="0"/>
                        </a:rPr>
                        <a:t>Demonstrates a broad knowledge base, incorporating some abstract and technical concepts, and ability to analyse information and make informed judgements.</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a:effectLst/>
                          <a:latin typeface="Calibri" panose="020F0502020204030204" pitchFamily="34" charset="0"/>
                          <a:ea typeface="Calibri" panose="020F0502020204030204" pitchFamily="34" charset="0"/>
                          <a:cs typeface="Times New Roman" panose="02020603050405020304" pitchFamily="18" charset="0"/>
                        </a:rPr>
                        <a:t>Applies a moderate range of technical and/or scholastic skills which are transferable in familiar and unfamiliar contexts, using routine and non-routine procedures.</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9310019"/>
                  </a:ext>
                </a:extLst>
              </a:tr>
              <a:tr h="799698">
                <a:tc>
                  <a:txBody>
                    <a:bodyPr/>
                    <a:lstStyle/>
                    <a:p>
                      <a:pPr>
                        <a:lnSpc>
                          <a:spcPct val="107000"/>
                        </a:lnSpc>
                        <a:spcAft>
                          <a:spcPts val="800"/>
                        </a:spcAft>
                      </a:pPr>
                      <a:r>
                        <a:rPr lang="en-GB" sz="1600" kern="100" dirty="0">
                          <a:effectLst/>
                          <a:latin typeface="Calibri" panose="020F0502020204030204" pitchFamily="34" charset="0"/>
                          <a:ea typeface="Calibri" panose="020F0502020204030204" pitchFamily="34" charset="0"/>
                          <a:cs typeface="Times New Roman" panose="02020603050405020304" pitchFamily="18" charset="0"/>
                        </a:rPr>
                        <a:t> 3</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dirty="0">
                          <a:effectLst/>
                          <a:latin typeface="Calibri" panose="020F0502020204030204" pitchFamily="34" charset="0"/>
                          <a:ea typeface="Calibri" panose="020F0502020204030204" pitchFamily="34" charset="0"/>
                          <a:cs typeface="Times New Roman" panose="02020603050405020304" pitchFamily="18" charset="0"/>
                        </a:rPr>
                        <a:t>Demonstrates basic operational and theoretical knowledge and ability to interpret information</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dirty="0">
                          <a:effectLst/>
                          <a:latin typeface="Calibri" panose="020F0502020204030204" pitchFamily="34" charset="0"/>
                          <a:ea typeface="Calibri" panose="020F0502020204030204" pitchFamily="34" charset="0"/>
                          <a:cs typeface="Times New Roman" panose="02020603050405020304" pitchFamily="18" charset="0"/>
                        </a:rPr>
                        <a:t>Demonstrates a range of well-developed skills and ability to apply known solutions to familiar problem</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9127037"/>
                  </a:ext>
                </a:extLst>
              </a:tr>
              <a:tr h="484833">
                <a:tc>
                  <a:txBody>
                    <a:bodyPr/>
                    <a:lstStyle/>
                    <a:p>
                      <a:pPr>
                        <a:lnSpc>
                          <a:spcPct val="107000"/>
                        </a:lnSpc>
                        <a:spcAft>
                          <a:spcPts val="800"/>
                        </a:spcAft>
                      </a:pPr>
                      <a:r>
                        <a:rPr lang="en-GB" sz="1600" kern="100">
                          <a:effectLst/>
                          <a:latin typeface="Calibri" panose="020F0502020204030204" pitchFamily="34" charset="0"/>
                          <a:ea typeface="Calibri" panose="020F0502020204030204" pitchFamily="34" charset="0"/>
                          <a:cs typeface="Times New Roman" panose="02020603050405020304" pitchFamily="18" charset="0"/>
                        </a:rPr>
                        <a:t>2</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a:effectLst/>
                          <a:latin typeface="Calibri" panose="020F0502020204030204" pitchFamily="34" charset="0"/>
                          <a:ea typeface="Calibri" panose="020F0502020204030204" pitchFamily="34" charset="0"/>
                          <a:cs typeface="Times New Roman" panose="02020603050405020304" pitchFamily="18" charset="0"/>
                        </a:rPr>
                        <a:t>Demonstrates recall and a narrow range of knowledge and cognitive skills</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a:effectLst/>
                          <a:latin typeface="Calibri" panose="020F0502020204030204" pitchFamily="34" charset="0"/>
                          <a:ea typeface="Calibri" panose="020F0502020204030204" pitchFamily="34" charset="0"/>
                          <a:cs typeface="Times New Roman" panose="02020603050405020304" pitchFamily="18" charset="0"/>
                        </a:rPr>
                        <a:t>Can carry out processes that are limited in range, repetitive and familiar</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8285241"/>
                  </a:ext>
                </a:extLst>
              </a:tr>
              <a:tr h="829315">
                <a:tc>
                  <a:txBody>
                    <a:bodyPr/>
                    <a:lstStyle/>
                    <a:p>
                      <a:pPr>
                        <a:lnSpc>
                          <a:spcPct val="107000"/>
                        </a:lnSpc>
                        <a:spcAft>
                          <a:spcPts val="800"/>
                        </a:spcAft>
                      </a:pPr>
                      <a:r>
                        <a:rPr lang="en-GB" sz="1600" kern="100" dirty="0">
                          <a:effectLst/>
                          <a:latin typeface="Calibri" panose="020F0502020204030204" pitchFamily="34" charset="0"/>
                          <a:ea typeface="Calibri" panose="020F0502020204030204" pitchFamily="34" charset="0"/>
                          <a:cs typeface="Times New Roman" panose="02020603050405020304" pitchFamily="18" charset="0"/>
                        </a:rPr>
                        <a:t>1</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a:effectLst/>
                          <a:latin typeface="Calibri" panose="020F0502020204030204" pitchFamily="34" charset="0"/>
                          <a:ea typeface="Calibri" panose="020F0502020204030204" pitchFamily="34" charset="0"/>
                          <a:cs typeface="Times New Roman" panose="02020603050405020304" pitchFamily="18" charset="0"/>
                        </a:rPr>
                        <a:t>Demonstrates basic general knowledge and numeracy and literacy for everyday </a:t>
                      </a:r>
                    </a:p>
                    <a:p>
                      <a:pPr>
                        <a:lnSpc>
                          <a:spcPct val="107000"/>
                        </a:lnSpc>
                        <a:spcAft>
                          <a:spcPts val="800"/>
                        </a:spcAft>
                      </a:pPr>
                      <a:r>
                        <a:rPr lang="en-GB" sz="1600" kern="100">
                          <a:effectLst/>
                          <a:latin typeface="Calibri" panose="020F0502020204030204" pitchFamily="34" charset="0"/>
                          <a:ea typeface="Calibri" panose="020F0502020204030204" pitchFamily="34" charset="0"/>
                          <a:cs typeface="Times New Roman" panose="02020603050405020304" pitchFamily="18" charset="0"/>
                        </a:rPr>
                        <a:t>purposes</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kern="100" dirty="0">
                          <a:effectLst/>
                          <a:latin typeface="Calibri" panose="020F0502020204030204" pitchFamily="34" charset="0"/>
                          <a:ea typeface="Calibri" panose="020F0502020204030204" pitchFamily="34" charset="0"/>
                          <a:cs typeface="Times New Roman" panose="02020603050405020304" pitchFamily="18" charset="0"/>
                        </a:rPr>
                        <a:t>Can follow simple instructions and perform actions required to carry out simple concrete tasks requiring no special skills</a:t>
                      </a:r>
                    </a:p>
                  </a:txBody>
                  <a:tcPr marL="55851" marR="55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705450"/>
                  </a:ext>
                </a:extLst>
              </a:tr>
            </a:tbl>
          </a:graphicData>
        </a:graphic>
      </p:graphicFrame>
      <p:pic>
        <p:nvPicPr>
          <p:cNvPr id="3" name="Picture 2">
            <a:extLst>
              <a:ext uri="{FF2B5EF4-FFF2-40B4-BE49-F238E27FC236}">
                <a16:creationId xmlns:a16="http://schemas.microsoft.com/office/drawing/2014/main" id="{388AD25D-5076-9461-FE85-A604DB061390}"/>
              </a:ext>
            </a:extLst>
          </p:cNvPr>
          <p:cNvPicPr>
            <a:picLocks noChangeAspect="1"/>
          </p:cNvPicPr>
          <p:nvPr/>
        </p:nvPicPr>
        <p:blipFill>
          <a:blip r:embed="rId2"/>
          <a:stretch>
            <a:fillRect/>
          </a:stretch>
        </p:blipFill>
        <p:spPr>
          <a:xfrm>
            <a:off x="1020417" y="4664765"/>
            <a:ext cx="516835" cy="680818"/>
          </a:xfrm>
          <a:prstGeom prst="rect">
            <a:avLst/>
          </a:prstGeom>
        </p:spPr>
      </p:pic>
      <p:pic>
        <p:nvPicPr>
          <p:cNvPr id="5" name="Picture 4">
            <a:extLst>
              <a:ext uri="{FF2B5EF4-FFF2-40B4-BE49-F238E27FC236}">
                <a16:creationId xmlns:a16="http://schemas.microsoft.com/office/drawing/2014/main" id="{FF430FF6-9D34-617D-BD32-E2EAE67D06E1}"/>
              </a:ext>
            </a:extLst>
          </p:cNvPr>
          <p:cNvPicPr>
            <a:picLocks noChangeAspect="1"/>
          </p:cNvPicPr>
          <p:nvPr/>
        </p:nvPicPr>
        <p:blipFill>
          <a:blip r:embed="rId3"/>
          <a:stretch>
            <a:fillRect/>
          </a:stretch>
        </p:blipFill>
        <p:spPr>
          <a:xfrm>
            <a:off x="8125774" y="195268"/>
            <a:ext cx="2237426" cy="798645"/>
          </a:xfrm>
          <a:prstGeom prst="rect">
            <a:avLst/>
          </a:prstGeom>
        </p:spPr>
      </p:pic>
    </p:spTree>
    <p:extLst>
      <p:ext uri="{BB962C8B-B14F-4D97-AF65-F5344CB8AC3E}">
        <p14:creationId xmlns:p14="http://schemas.microsoft.com/office/powerpoint/2010/main" val="1690492644"/>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29E8C-F045-1F7C-0569-0E89B996A5D9}"/>
              </a:ext>
            </a:extLst>
          </p:cNvPr>
          <p:cNvSpPr>
            <a:spLocks noGrp="1"/>
          </p:cNvSpPr>
          <p:nvPr>
            <p:ph type="title"/>
          </p:nvPr>
        </p:nvSpPr>
        <p:spPr/>
        <p:txBody>
          <a:bodyPr/>
          <a:lstStyle/>
          <a:p>
            <a:r>
              <a:rPr lang="en-US" dirty="0"/>
              <a:t>Technology Mediation</a:t>
            </a:r>
            <a:endParaRPr lang="en-GB" dirty="0"/>
          </a:p>
        </p:txBody>
      </p:sp>
      <p:pic>
        <p:nvPicPr>
          <p:cNvPr id="2050" name="Picture 2" descr="Image result for woman carrying water picture">
            <a:extLst>
              <a:ext uri="{FF2B5EF4-FFF2-40B4-BE49-F238E27FC236}">
                <a16:creationId xmlns:a16="http://schemas.microsoft.com/office/drawing/2014/main" id="{131E8BCA-5536-367A-2CB1-FE7BFD6C4189}"/>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167618" y="2160589"/>
            <a:ext cx="3228119" cy="1093567"/>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a:extLst>
              <a:ext uri="{FF2B5EF4-FFF2-40B4-BE49-F238E27FC236}">
                <a16:creationId xmlns:a16="http://schemas.microsoft.com/office/drawing/2014/main" id="{3AED41B1-8AAE-20B7-0C06-86FEB3B65B26}"/>
              </a:ext>
            </a:extLst>
          </p:cNvPr>
          <p:cNvPicPr>
            <a:picLocks noGrp="1" noChangeAspect="1"/>
          </p:cNvPicPr>
          <p:nvPr>
            <p:ph sz="half" idx="2"/>
          </p:nvPr>
        </p:nvPicPr>
        <p:blipFill>
          <a:blip r:embed="rId3"/>
          <a:stretch>
            <a:fillRect/>
          </a:stretch>
        </p:blipFill>
        <p:spPr>
          <a:xfrm>
            <a:off x="5078438" y="2160590"/>
            <a:ext cx="4195563" cy="1320800"/>
          </a:xfrm>
          <a:prstGeom prst="rect">
            <a:avLst/>
          </a:prstGeom>
        </p:spPr>
      </p:pic>
      <p:pic>
        <p:nvPicPr>
          <p:cNvPr id="2052" name="Picture 4" descr="Image result for woman carrying water picture">
            <a:extLst>
              <a:ext uri="{FF2B5EF4-FFF2-40B4-BE49-F238E27FC236}">
                <a16:creationId xmlns:a16="http://schemas.microsoft.com/office/drawing/2014/main" id="{8F2913A6-66DA-EACB-5B5A-3D51CE92ED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7618" y="3254157"/>
            <a:ext cx="3228119" cy="109356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3F301D85-6D61-F18E-2606-7842B2CF30A7}"/>
              </a:ext>
            </a:extLst>
          </p:cNvPr>
          <p:cNvPicPr>
            <a:picLocks noChangeAspect="1"/>
          </p:cNvPicPr>
          <p:nvPr/>
        </p:nvPicPr>
        <p:blipFill>
          <a:blip r:embed="rId5"/>
          <a:stretch>
            <a:fillRect/>
          </a:stretch>
        </p:blipFill>
        <p:spPr>
          <a:xfrm>
            <a:off x="1167617" y="4353976"/>
            <a:ext cx="3228119" cy="1774751"/>
          </a:xfrm>
          <a:prstGeom prst="rect">
            <a:avLst/>
          </a:prstGeom>
        </p:spPr>
      </p:pic>
      <p:pic>
        <p:nvPicPr>
          <p:cNvPr id="2054" name="Picture 6" descr="Men should stand on bikes to avoid crushing privates: study">
            <a:extLst>
              <a:ext uri="{FF2B5EF4-FFF2-40B4-BE49-F238E27FC236}">
                <a16:creationId xmlns:a16="http://schemas.microsoft.com/office/drawing/2014/main" id="{E0B267C2-7D40-AB84-F094-DE358695286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78438" y="3517132"/>
            <a:ext cx="4195563" cy="13208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Man Driving Car Vector Art, Icons, and Graphics for Free Download">
            <a:extLst>
              <a:ext uri="{FF2B5EF4-FFF2-40B4-BE49-F238E27FC236}">
                <a16:creationId xmlns:a16="http://schemas.microsoft.com/office/drawing/2014/main" id="{37093103-BDAB-0C55-B20B-1B80A02D808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78437" y="4873674"/>
            <a:ext cx="4195563" cy="139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493986"/>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219AE65-9B94-44EA-BEF3-EF4BFA169C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0C81A57-9CD5-461B-8FFE-4A8CB6CFBE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7539" y="467397"/>
            <a:ext cx="695829" cy="59191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nvGrpSpPr>
          <p:cNvPr id="12" name="Group 11">
            <a:extLst>
              <a:ext uri="{FF2B5EF4-FFF2-40B4-BE49-F238E27FC236}">
                <a16:creationId xmlns:a16="http://schemas.microsoft.com/office/drawing/2014/main" id="{3086C462-37F4-494D-8292-CCB95221CC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a:solidFill>
            <a:srgbClr val="FFFFFF"/>
          </a:solidFill>
        </p:grpSpPr>
        <p:sp>
          <p:nvSpPr>
            <p:cNvPr id="13" name="Rectangle 12">
              <a:extLst>
                <a:ext uri="{FF2B5EF4-FFF2-40B4-BE49-F238E27FC236}">
                  <a16:creationId xmlns:a16="http://schemas.microsoft.com/office/drawing/2014/main" id="{2C7D2D64-353F-4802-AA48-A70CE6020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a:extLst>
                <a:ext uri="{FF2B5EF4-FFF2-40B4-BE49-F238E27FC236}">
                  <a16:creationId xmlns:a16="http://schemas.microsoft.com/office/drawing/2014/main" id="{30A6328F-CAA3-4052-BF4C-14BD47706E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ln>
              <a:noFill/>
            </a:ln>
          </p:spPr>
          <p:style>
            <a:lnRef idx="0">
              <a:scrgbClr r="0" g="0" b="0"/>
            </a:lnRef>
            <a:fillRef idx="1002">
              <a:schemeClr val="dk2"/>
            </a:fillRef>
            <a:effectRef idx="0">
              <a:scrgbClr r="0" g="0" b="0"/>
            </a:effectRef>
            <a:fontRef idx="major"/>
          </p:style>
        </p:sp>
      </p:grpSp>
      <p:sp>
        <p:nvSpPr>
          <p:cNvPr id="2" name="Title 1">
            <a:extLst>
              <a:ext uri="{FF2B5EF4-FFF2-40B4-BE49-F238E27FC236}">
                <a16:creationId xmlns:a16="http://schemas.microsoft.com/office/drawing/2014/main" id="{EEE14852-0B47-5C9E-7435-C10567902FC4}"/>
              </a:ext>
            </a:extLst>
          </p:cNvPr>
          <p:cNvSpPr>
            <a:spLocks noGrp="1"/>
          </p:cNvSpPr>
          <p:nvPr>
            <p:ph type="title"/>
          </p:nvPr>
        </p:nvSpPr>
        <p:spPr>
          <a:xfrm>
            <a:off x="1000372" y="1209957"/>
            <a:ext cx="3034580" cy="4438087"/>
          </a:xfrm>
        </p:spPr>
        <p:txBody>
          <a:bodyPr anchor="ctr">
            <a:normAutofit/>
          </a:bodyPr>
          <a:lstStyle/>
          <a:p>
            <a:pPr algn="r"/>
            <a:r>
              <a:rPr lang="en-US" sz="3200">
                <a:solidFill>
                  <a:schemeClr val="tx1"/>
                </a:solidFill>
              </a:rPr>
              <a:t>Technical and vocational education Teacher</a:t>
            </a:r>
            <a:endParaRPr lang="en-GB" sz="3200">
              <a:solidFill>
                <a:schemeClr val="tx1"/>
              </a:solidFill>
            </a:endParaRPr>
          </a:p>
        </p:txBody>
      </p:sp>
      <p:cxnSp>
        <p:nvCxnSpPr>
          <p:cNvPr id="16" name="Straight Connector 15">
            <a:extLst>
              <a:ext uri="{FF2B5EF4-FFF2-40B4-BE49-F238E27FC236}">
                <a16:creationId xmlns:a16="http://schemas.microsoft.com/office/drawing/2014/main" id="{AD23B2CD-009B-425A-9616-1E1AD1D5AB4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tx2"/>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5C2408F-0096-CC77-1068-17421D6F41EE}"/>
              </a:ext>
            </a:extLst>
          </p:cNvPr>
          <p:cNvSpPr>
            <a:spLocks noGrp="1"/>
          </p:cNvSpPr>
          <p:nvPr>
            <p:ph idx="1"/>
          </p:nvPr>
        </p:nvSpPr>
        <p:spPr>
          <a:xfrm>
            <a:off x="4678424" y="1059025"/>
            <a:ext cx="5302189" cy="4739950"/>
          </a:xfrm>
        </p:spPr>
        <p:txBody>
          <a:bodyPr anchor="ctr">
            <a:normAutofit/>
          </a:bodyPr>
          <a:lstStyle/>
          <a:p>
            <a:endParaRPr lang="en-GB" kern="0" dirty="0">
              <a:solidFill>
                <a:schemeClr val="tx1"/>
              </a:solidFill>
              <a:effectLst/>
              <a:latin typeface="Times New Roman" panose="02020603050405020304" pitchFamily="18" charset="0"/>
              <a:ea typeface="Times New Roman" panose="02020603050405020304" pitchFamily="18" charset="0"/>
            </a:endParaRPr>
          </a:p>
          <a:p>
            <a:endParaRPr lang="en-GB" kern="0" dirty="0">
              <a:solidFill>
                <a:schemeClr val="tx1"/>
              </a:solidFill>
              <a:latin typeface="Times New Roman" panose="02020603050405020304" pitchFamily="18" charset="0"/>
              <a:ea typeface="Times New Roman" panose="02020603050405020304" pitchFamily="18" charset="0"/>
            </a:endParaRPr>
          </a:p>
          <a:p>
            <a:r>
              <a:rPr lang="en-GB" kern="0" dirty="0">
                <a:solidFill>
                  <a:schemeClr val="tx1"/>
                </a:solidFill>
                <a:effectLst/>
                <a:latin typeface="Times New Roman" panose="02020603050405020304" pitchFamily="18" charset="0"/>
                <a:ea typeface="Times New Roman" panose="02020603050405020304" pitchFamily="18" charset="0"/>
              </a:rPr>
              <a:t>The capacity of an education system to provide quality and relevant training depends mainly on the quality of its teachers and trainers and, by extension, on the quality of its teacher training systems (ILO, 2015). </a:t>
            </a:r>
            <a:endParaRPr lang="en-GB" dirty="0">
              <a:solidFill>
                <a:schemeClr val="tx1"/>
              </a:solidFill>
            </a:endParaRPr>
          </a:p>
        </p:txBody>
      </p:sp>
      <p:pic>
        <p:nvPicPr>
          <p:cNvPr id="4" name="Picture 3">
            <a:extLst>
              <a:ext uri="{FF2B5EF4-FFF2-40B4-BE49-F238E27FC236}">
                <a16:creationId xmlns:a16="http://schemas.microsoft.com/office/drawing/2014/main" id="{51C6C0F8-4103-0853-5B6B-C3C2DFB3719F}"/>
              </a:ext>
            </a:extLst>
          </p:cNvPr>
          <p:cNvPicPr>
            <a:picLocks noChangeAspect="1"/>
          </p:cNvPicPr>
          <p:nvPr/>
        </p:nvPicPr>
        <p:blipFill>
          <a:blip r:embed="rId2"/>
          <a:stretch>
            <a:fillRect/>
          </a:stretch>
        </p:blipFill>
        <p:spPr>
          <a:xfrm>
            <a:off x="7743187" y="1209957"/>
            <a:ext cx="2237426" cy="798645"/>
          </a:xfrm>
          <a:prstGeom prst="rect">
            <a:avLst/>
          </a:prstGeom>
        </p:spPr>
      </p:pic>
    </p:spTree>
    <p:extLst>
      <p:ext uri="{BB962C8B-B14F-4D97-AF65-F5344CB8AC3E}">
        <p14:creationId xmlns:p14="http://schemas.microsoft.com/office/powerpoint/2010/main" val="185206754"/>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E1322-9CEE-F15F-0E33-2D04C5D4580A}"/>
              </a:ext>
            </a:extLst>
          </p:cNvPr>
          <p:cNvSpPr>
            <a:spLocks noGrp="1"/>
          </p:cNvSpPr>
          <p:nvPr>
            <p:ph type="title"/>
          </p:nvPr>
        </p:nvSpPr>
        <p:spPr>
          <a:xfrm>
            <a:off x="5536734" y="609600"/>
            <a:ext cx="3737268" cy="1320800"/>
          </a:xfrm>
        </p:spPr>
        <p:txBody>
          <a:bodyPr>
            <a:normAutofit/>
          </a:bodyPr>
          <a:lstStyle/>
          <a:p>
            <a:pPr>
              <a:lnSpc>
                <a:spcPct val="90000"/>
              </a:lnSpc>
            </a:pPr>
            <a:r>
              <a:rPr lang="en-US" sz="2800" dirty="0"/>
              <a:t>Technical and vocational education Teacher</a:t>
            </a:r>
            <a:endParaRPr lang="en-GB" sz="2800" dirty="0"/>
          </a:p>
        </p:txBody>
      </p:sp>
      <p:sp>
        <p:nvSpPr>
          <p:cNvPr id="3" name="Content Placeholder 2">
            <a:extLst>
              <a:ext uri="{FF2B5EF4-FFF2-40B4-BE49-F238E27FC236}">
                <a16:creationId xmlns:a16="http://schemas.microsoft.com/office/drawing/2014/main" id="{5C9312DC-F040-48F7-9A3F-38ED68D18CD7}"/>
              </a:ext>
            </a:extLst>
          </p:cNvPr>
          <p:cNvSpPr>
            <a:spLocks noGrp="1"/>
          </p:cNvSpPr>
          <p:nvPr>
            <p:ph idx="1"/>
          </p:nvPr>
        </p:nvSpPr>
        <p:spPr>
          <a:xfrm>
            <a:off x="5209563" y="2160589"/>
            <a:ext cx="4064439" cy="3880773"/>
          </a:xfrm>
        </p:spPr>
        <p:txBody>
          <a:bodyPr>
            <a:normAutofit/>
          </a:bodyPr>
          <a:lstStyle/>
          <a:p>
            <a:pPr>
              <a:lnSpc>
                <a:spcPct val="90000"/>
              </a:lnSpc>
            </a:pPr>
            <a:endParaRPr lang="en-US" sz="1500" dirty="0"/>
          </a:p>
          <a:p>
            <a:pPr>
              <a:lnSpc>
                <a:spcPct val="90000"/>
              </a:lnSpc>
            </a:pPr>
            <a:r>
              <a:rPr lang="en-US" sz="1500" dirty="0"/>
              <a:t>Technical teacher educational process is complex and often poorly understood. </a:t>
            </a:r>
          </a:p>
          <a:p>
            <a:pPr>
              <a:lnSpc>
                <a:spcPct val="90000"/>
              </a:lnSpc>
            </a:pPr>
            <a:r>
              <a:rPr lang="en-US" sz="1500" dirty="0"/>
              <a:t>When poorly handled, the systems are criticised and reformed without seeing the cause.  </a:t>
            </a:r>
          </a:p>
          <a:p>
            <a:pPr>
              <a:lnSpc>
                <a:spcPct val="90000"/>
              </a:lnSpc>
            </a:pPr>
            <a:r>
              <a:rPr lang="en-US" sz="1500" dirty="0"/>
              <a:t>Policy and guidelines</a:t>
            </a:r>
          </a:p>
          <a:p>
            <a:pPr lvl="1">
              <a:lnSpc>
                <a:spcPct val="90000"/>
              </a:lnSpc>
            </a:pPr>
            <a:r>
              <a:rPr lang="en-US" sz="1300" dirty="0"/>
              <a:t>Categories of instructors</a:t>
            </a:r>
          </a:p>
          <a:p>
            <a:pPr lvl="1">
              <a:lnSpc>
                <a:spcPct val="90000"/>
              </a:lnSpc>
            </a:pPr>
            <a:r>
              <a:rPr lang="en-US" sz="1300" dirty="0"/>
              <a:t>Technical teacher training system.</a:t>
            </a:r>
          </a:p>
          <a:p>
            <a:pPr>
              <a:lnSpc>
                <a:spcPct val="90000"/>
              </a:lnSpc>
            </a:pPr>
            <a:r>
              <a:rPr lang="en-US" sz="1500" dirty="0"/>
              <a:t>Models of technical teacher training</a:t>
            </a:r>
          </a:p>
          <a:p>
            <a:pPr lvl="1">
              <a:lnSpc>
                <a:spcPct val="90000"/>
              </a:lnSpc>
            </a:pPr>
            <a:r>
              <a:rPr lang="en-US" sz="1300" dirty="0"/>
              <a:t>Sequential</a:t>
            </a:r>
          </a:p>
          <a:p>
            <a:pPr lvl="1">
              <a:lnSpc>
                <a:spcPct val="90000"/>
              </a:lnSpc>
            </a:pPr>
            <a:r>
              <a:rPr lang="en-US" sz="1300" dirty="0"/>
              <a:t>Concurrent</a:t>
            </a:r>
          </a:p>
        </p:txBody>
      </p:sp>
      <p:pic>
        <p:nvPicPr>
          <p:cNvPr id="14" name="Picture 4" descr="Toy plastic numbers">
            <a:extLst>
              <a:ext uri="{FF2B5EF4-FFF2-40B4-BE49-F238E27FC236}">
                <a16:creationId xmlns:a16="http://schemas.microsoft.com/office/drawing/2014/main" id="{14974ABA-BB39-70CC-837D-27D3D9847378}"/>
              </a:ext>
            </a:extLst>
          </p:cNvPr>
          <p:cNvPicPr>
            <a:picLocks noChangeAspect="1"/>
          </p:cNvPicPr>
          <p:nvPr/>
        </p:nvPicPr>
        <p:blipFill rotWithShape="1">
          <a:blip r:embed="rId2"/>
          <a:srcRect l="20666" r="26823" b="-2"/>
          <a:stretch/>
        </p:blipFill>
        <p:spPr>
          <a:xfrm>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Tree>
    <p:extLst>
      <p:ext uri="{BB962C8B-B14F-4D97-AF65-F5344CB8AC3E}">
        <p14:creationId xmlns:p14="http://schemas.microsoft.com/office/powerpoint/2010/main" val="2084988389"/>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C0F5DA-B59F-4F13-8BB8-FFD8F2C57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a16="http://schemas.microsoft.com/office/drawing/2014/main" id="{9CEA1DEC-CC9E-4776-9E08-048A15BFA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a16="http://schemas.microsoft.com/office/drawing/2014/main" id="{9CE399CF-F4B8-4832-A8CB-B93F6B1EF4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a16="http://schemas.microsoft.com/office/drawing/2014/main" id="{1F23E73A-FDC8-462C-83C1-3AA8961449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Title 1">
            <a:extLst>
              <a:ext uri="{FF2B5EF4-FFF2-40B4-BE49-F238E27FC236}">
                <a16:creationId xmlns:a16="http://schemas.microsoft.com/office/drawing/2014/main" id="{30178C43-F29C-DD34-84C0-4D791F2BC220}"/>
              </a:ext>
            </a:extLst>
          </p:cNvPr>
          <p:cNvSpPr>
            <a:spLocks noGrp="1"/>
          </p:cNvSpPr>
          <p:nvPr>
            <p:ph type="title"/>
          </p:nvPr>
        </p:nvSpPr>
        <p:spPr>
          <a:xfrm>
            <a:off x="994087" y="1130603"/>
            <a:ext cx="3342442" cy="4596794"/>
          </a:xfrm>
        </p:spPr>
        <p:txBody>
          <a:bodyPr anchor="ctr">
            <a:normAutofit/>
          </a:bodyPr>
          <a:lstStyle/>
          <a:p>
            <a:r>
              <a:rPr lang="en-US" sz="3200" dirty="0">
                <a:solidFill>
                  <a:srgbClr val="EBEBEB"/>
                </a:solidFill>
              </a:rPr>
              <a:t>Education and Training Inclusivity</a:t>
            </a:r>
            <a:endParaRPr lang="en-GB" sz="3200" dirty="0">
              <a:solidFill>
                <a:srgbClr val="EBEBEB"/>
              </a:solidFill>
            </a:endParaRPr>
          </a:p>
        </p:txBody>
      </p:sp>
      <p:sp>
        <p:nvSpPr>
          <p:cNvPr id="3" name="Content Placeholder 2">
            <a:extLst>
              <a:ext uri="{FF2B5EF4-FFF2-40B4-BE49-F238E27FC236}">
                <a16:creationId xmlns:a16="http://schemas.microsoft.com/office/drawing/2014/main" id="{D23A3BA6-37D0-CC26-DEC7-6BD8A9573EE7}"/>
              </a:ext>
            </a:extLst>
          </p:cNvPr>
          <p:cNvSpPr>
            <a:spLocks noGrp="1"/>
          </p:cNvSpPr>
          <p:nvPr>
            <p:ph idx="1"/>
          </p:nvPr>
        </p:nvSpPr>
        <p:spPr>
          <a:xfrm>
            <a:off x="5290077" y="437513"/>
            <a:ext cx="5502614" cy="5954325"/>
          </a:xfrm>
        </p:spPr>
        <p:txBody>
          <a:bodyPr anchor="ctr">
            <a:normAutofit/>
          </a:bodyPr>
          <a:lstStyle/>
          <a:p>
            <a:endParaRPr lang="en-US" sz="2000"/>
          </a:p>
          <a:p>
            <a:r>
              <a:rPr lang="en-US" sz="2000"/>
              <a:t>Article 26 of the Declaration of Human Rights. ‘Everyone has the right to education’</a:t>
            </a:r>
          </a:p>
          <a:p>
            <a:endParaRPr lang="en-US" sz="2000"/>
          </a:p>
          <a:p>
            <a:r>
              <a:rPr lang="en-US" sz="2000"/>
              <a:t>Inclusivity is-  the participation of all persons regardless of background. </a:t>
            </a:r>
          </a:p>
          <a:p>
            <a:r>
              <a:rPr lang="en-US" sz="2000"/>
              <a:t>How is inclusive education and training defined in Malawi?</a:t>
            </a:r>
          </a:p>
          <a:p>
            <a:r>
              <a:rPr lang="en-US" sz="2000"/>
              <a:t> What different groups are particularly vulnerable?</a:t>
            </a:r>
          </a:p>
          <a:p>
            <a:r>
              <a:rPr lang="en-US" sz="2000"/>
              <a:t>Are there any groups of people that are prioritised?</a:t>
            </a:r>
            <a:endParaRPr lang="en-GB" sz="2000"/>
          </a:p>
        </p:txBody>
      </p:sp>
    </p:spTree>
    <p:extLst>
      <p:ext uri="{BB962C8B-B14F-4D97-AF65-F5344CB8AC3E}">
        <p14:creationId xmlns:p14="http://schemas.microsoft.com/office/powerpoint/2010/main" val="851994094"/>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EAD4C-3B8F-C153-CFCF-1F9FE07F7EE9}"/>
              </a:ext>
            </a:extLst>
          </p:cNvPr>
          <p:cNvSpPr>
            <a:spLocks noGrp="1"/>
          </p:cNvSpPr>
          <p:nvPr>
            <p:ph type="title"/>
          </p:nvPr>
        </p:nvSpPr>
        <p:spPr/>
        <p:txBody>
          <a:bodyPr/>
          <a:lstStyle/>
          <a:p>
            <a:r>
              <a:rPr lang="en-US" dirty="0"/>
              <a:t>Conceptual Conclusion</a:t>
            </a:r>
            <a:endParaRPr lang="en-GB" dirty="0"/>
          </a:p>
        </p:txBody>
      </p:sp>
      <p:sp>
        <p:nvSpPr>
          <p:cNvPr id="3" name="Text Placeholder 2">
            <a:extLst>
              <a:ext uri="{FF2B5EF4-FFF2-40B4-BE49-F238E27FC236}">
                <a16:creationId xmlns:a16="http://schemas.microsoft.com/office/drawing/2014/main" id="{B0A4C401-E0F8-AB42-FCFC-7881314CF7CA}"/>
              </a:ext>
            </a:extLst>
          </p:cNvPr>
          <p:cNvSpPr>
            <a:spLocks noGrp="1"/>
          </p:cNvSpPr>
          <p:nvPr>
            <p:ph type="body" idx="1"/>
          </p:nvPr>
        </p:nvSpPr>
        <p:spPr/>
        <p:txBody>
          <a:bodyPr/>
          <a:lstStyle/>
          <a:p>
            <a:r>
              <a:rPr lang="en-US" dirty="0"/>
              <a:t>Thermometer</a:t>
            </a:r>
            <a:endParaRPr lang="en-GB" dirty="0"/>
          </a:p>
        </p:txBody>
      </p:sp>
      <p:sp>
        <p:nvSpPr>
          <p:cNvPr id="4" name="Content Placeholder 3">
            <a:extLst>
              <a:ext uri="{FF2B5EF4-FFF2-40B4-BE49-F238E27FC236}">
                <a16:creationId xmlns:a16="http://schemas.microsoft.com/office/drawing/2014/main" id="{8551C680-776E-C207-E732-0052BB7B6E77}"/>
              </a:ext>
            </a:extLst>
          </p:cNvPr>
          <p:cNvSpPr>
            <a:spLocks noGrp="1"/>
          </p:cNvSpPr>
          <p:nvPr>
            <p:ph sz="half" idx="2"/>
          </p:nvPr>
        </p:nvSpPr>
        <p:spPr/>
        <p:txBody>
          <a:bodyPr/>
          <a:lstStyle/>
          <a:p>
            <a:endParaRPr lang="en-GB" dirty="0"/>
          </a:p>
        </p:txBody>
      </p:sp>
      <p:sp>
        <p:nvSpPr>
          <p:cNvPr id="5" name="Text Placeholder 4">
            <a:extLst>
              <a:ext uri="{FF2B5EF4-FFF2-40B4-BE49-F238E27FC236}">
                <a16:creationId xmlns:a16="http://schemas.microsoft.com/office/drawing/2014/main" id="{5FA6D001-AAE1-0E76-6367-E0F639E3C665}"/>
              </a:ext>
            </a:extLst>
          </p:cNvPr>
          <p:cNvSpPr>
            <a:spLocks noGrp="1"/>
          </p:cNvSpPr>
          <p:nvPr>
            <p:ph type="body" sz="quarter" idx="3"/>
          </p:nvPr>
        </p:nvSpPr>
        <p:spPr/>
        <p:txBody>
          <a:bodyPr/>
          <a:lstStyle/>
          <a:p>
            <a:r>
              <a:rPr lang="en-US" dirty="0"/>
              <a:t>Thermostat</a:t>
            </a:r>
            <a:endParaRPr lang="en-GB" dirty="0"/>
          </a:p>
        </p:txBody>
      </p:sp>
      <p:pic>
        <p:nvPicPr>
          <p:cNvPr id="1026" name="Picture 2" descr="Honeywell Home Wi-Fi 7-Day Programmable Thermostat (RTH6580WF), Requires C Wire, Works with Alexa">
            <a:extLst>
              <a:ext uri="{FF2B5EF4-FFF2-40B4-BE49-F238E27FC236}">
                <a16:creationId xmlns:a16="http://schemas.microsoft.com/office/drawing/2014/main" id="{BA143FF5-A9FB-BC9D-495F-49EB7BB12E4D}"/>
              </a:ext>
            </a:extLst>
          </p:cNvPr>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tretch>
            <a:fillRect/>
          </a:stretch>
        </p:blipFill>
        <p:spPr bwMode="auto">
          <a:xfrm>
            <a:off x="6490891" y="3179762"/>
            <a:ext cx="4260055" cy="284003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8D9C9481-0CAE-B720-7139-C16B5FFB88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4954" y="3200405"/>
            <a:ext cx="3813129" cy="295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6366809"/>
      </p:ext>
    </p:extLst>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A78EF-F7DD-3F39-BFAF-DE014345D99C}"/>
              </a:ext>
            </a:extLst>
          </p:cNvPr>
          <p:cNvSpPr>
            <a:spLocks noGrp="1"/>
          </p:cNvSpPr>
          <p:nvPr>
            <p:ph type="title"/>
          </p:nvPr>
        </p:nvSpPr>
        <p:spPr>
          <a:xfrm>
            <a:off x="1154954" y="973668"/>
            <a:ext cx="8761413" cy="706964"/>
          </a:xfrm>
        </p:spPr>
        <p:txBody>
          <a:bodyPr>
            <a:normAutofit/>
          </a:bodyPr>
          <a:lstStyle/>
          <a:p>
            <a:r>
              <a:rPr lang="en-US" dirty="0">
                <a:solidFill>
                  <a:srgbClr val="EBEBEB"/>
                </a:solidFill>
              </a:rPr>
              <a:t>Conclusion in Context</a:t>
            </a:r>
            <a:endParaRPr lang="en-GB" dirty="0">
              <a:solidFill>
                <a:srgbClr val="EBEBEB"/>
              </a:solidFill>
            </a:endParaRPr>
          </a:p>
        </p:txBody>
      </p:sp>
      <p:graphicFrame>
        <p:nvGraphicFramePr>
          <p:cNvPr id="5" name="Content Placeholder 2">
            <a:extLst>
              <a:ext uri="{FF2B5EF4-FFF2-40B4-BE49-F238E27FC236}">
                <a16:creationId xmlns:a16="http://schemas.microsoft.com/office/drawing/2014/main" id="{11AC451D-5A82-0200-B55E-F028C5459947}"/>
              </a:ext>
            </a:extLst>
          </p:cNvPr>
          <p:cNvGraphicFramePr>
            <a:graphicFrameLocks noGrp="1"/>
          </p:cNvGraphicFramePr>
          <p:nvPr>
            <p:ph idx="1"/>
            <p:extLst>
              <p:ext uri="{D42A27DB-BD31-4B8C-83A1-F6EECF244321}">
                <p14:modId xmlns:p14="http://schemas.microsoft.com/office/powerpoint/2010/main" val="487210988"/>
              </p:ext>
            </p:extLst>
          </p:nvPr>
        </p:nvGraphicFramePr>
        <p:xfrm>
          <a:off x="1286934" y="2925232"/>
          <a:ext cx="9625383" cy="3086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8856716"/>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DB0C5-4DD0-A67F-CE34-BE6BD089EB07}"/>
              </a:ext>
            </a:extLst>
          </p:cNvPr>
          <p:cNvSpPr>
            <a:spLocks noGrp="1"/>
          </p:cNvSpPr>
          <p:nvPr>
            <p:ph type="title"/>
          </p:nvPr>
        </p:nvSpPr>
        <p:spPr>
          <a:xfrm>
            <a:off x="1154954" y="973668"/>
            <a:ext cx="8761413" cy="706964"/>
          </a:xfrm>
        </p:spPr>
        <p:txBody>
          <a:bodyPr>
            <a:normAutofit/>
          </a:bodyPr>
          <a:lstStyle/>
          <a:p>
            <a:r>
              <a:rPr lang="en-US">
                <a:solidFill>
                  <a:srgbClr val="EBEBEB"/>
                </a:solidFill>
              </a:rPr>
              <a:t>Conclusion - themes</a:t>
            </a:r>
            <a:endParaRPr lang="en-GB" dirty="0">
              <a:solidFill>
                <a:srgbClr val="EBEBEB"/>
              </a:solidFill>
            </a:endParaRPr>
          </a:p>
        </p:txBody>
      </p:sp>
      <p:pic>
        <p:nvPicPr>
          <p:cNvPr id="4" name="Picture 2" descr="Image result for helpful tips gif">
            <a:extLst>
              <a:ext uri="{FF2B5EF4-FFF2-40B4-BE49-F238E27FC236}">
                <a16:creationId xmlns:a16="http://schemas.microsoft.com/office/drawing/2014/main" id="{48BB4625-5483-7EE6-F358-18C580C57CF4}"/>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tretch>
            <a:fillRect/>
          </a:stretch>
        </p:blipFill>
        <p:spPr bwMode="auto">
          <a:xfrm>
            <a:off x="1151467" y="3089305"/>
            <a:ext cx="4345024" cy="2440455"/>
          </a:xfrm>
          <a:prstGeom prst="roundRect">
            <a:avLst>
              <a:gd name="adj" fmla="val 1858"/>
            </a:avLst>
          </a:prstGeom>
          <a:noFill/>
          <a:effectLst>
            <a:outerShdw blurRad="50800" dist="50800" dir="54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aphicFrame>
        <p:nvGraphicFramePr>
          <p:cNvPr id="17" name="Content Placeholder 2">
            <a:extLst>
              <a:ext uri="{FF2B5EF4-FFF2-40B4-BE49-F238E27FC236}">
                <a16:creationId xmlns:a16="http://schemas.microsoft.com/office/drawing/2014/main" id="{6DDBACA3-9B0C-4E99-7F10-DE03BCDE4789}"/>
              </a:ext>
            </a:extLst>
          </p:cNvPr>
          <p:cNvGraphicFramePr>
            <a:graphicFrameLocks noGrp="1"/>
          </p:cNvGraphicFramePr>
          <p:nvPr>
            <p:ph idx="1"/>
            <p:extLst>
              <p:ext uri="{D42A27DB-BD31-4B8C-83A1-F6EECF244321}">
                <p14:modId xmlns:p14="http://schemas.microsoft.com/office/powerpoint/2010/main" val="118748465"/>
              </p:ext>
            </p:extLst>
          </p:nvPr>
        </p:nvGraphicFramePr>
        <p:xfrm>
          <a:off x="5496491" y="2603499"/>
          <a:ext cx="6053083" cy="37691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15328239"/>
      </p:ext>
    </p:extLst>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63552C0-97C3-42AF-A14C-98C0BA6BF5BD}"/>
              </a:ext>
            </a:extLst>
          </p:cNvPr>
          <p:cNvSpPr>
            <a:spLocks noGrp="1"/>
          </p:cNvSpPr>
          <p:nvPr>
            <p:ph type="title"/>
          </p:nvPr>
        </p:nvSpPr>
        <p:spPr>
          <a:xfrm>
            <a:off x="1766452" y="1959015"/>
            <a:ext cx="4087178" cy="2380828"/>
          </a:xfrm>
        </p:spPr>
        <p:txBody>
          <a:bodyPr vert="horz" lIns="91440" tIns="45720" rIns="91440" bIns="0" rtlCol="0" anchor="b">
            <a:normAutofit/>
          </a:bodyPr>
          <a:lstStyle/>
          <a:p>
            <a:r>
              <a:rPr lang="en-US" sz="4800" dirty="0"/>
              <a:t>Thank you!!!</a:t>
            </a:r>
          </a:p>
        </p:txBody>
      </p:sp>
      <p:pic>
        <p:nvPicPr>
          <p:cNvPr id="12" name="Graphic 11" descr="Handshake">
            <a:extLst>
              <a:ext uri="{FF2B5EF4-FFF2-40B4-BE49-F238E27FC236}">
                <a16:creationId xmlns:a16="http://schemas.microsoft.com/office/drawing/2014/main" id="{38513714-0567-553C-29C0-888115DB500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44251" y="805583"/>
            <a:ext cx="4660762" cy="4660762"/>
          </a:xfrm>
          <a:prstGeom prst="rect">
            <a:avLst/>
          </a:prstGeom>
        </p:spPr>
      </p:pic>
    </p:spTree>
    <p:extLst>
      <p:ext uri="{BB962C8B-B14F-4D97-AF65-F5344CB8AC3E}">
        <p14:creationId xmlns:p14="http://schemas.microsoft.com/office/powerpoint/2010/main" val="84604930"/>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Outdoor warehouse">
            <a:extLst>
              <a:ext uri="{FF2B5EF4-FFF2-40B4-BE49-F238E27FC236}">
                <a16:creationId xmlns:a16="http://schemas.microsoft.com/office/drawing/2014/main" id="{19BB6C34-4F38-179A-3B27-719FAB92C2AD}"/>
              </a:ext>
            </a:extLst>
          </p:cNvPr>
          <p:cNvPicPr>
            <a:picLocks noChangeAspect="1"/>
          </p:cNvPicPr>
          <p:nvPr/>
        </p:nvPicPr>
        <p:blipFill rotWithShape="1">
          <a:blip r:embed="rId2"/>
          <a:srcRect l="6018" r="17163"/>
          <a:stretch/>
        </p:blipFill>
        <p:spPr>
          <a:xfrm>
            <a:off x="6202016" y="-1"/>
            <a:ext cx="5989983"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le 1">
            <a:extLst>
              <a:ext uri="{FF2B5EF4-FFF2-40B4-BE49-F238E27FC236}">
                <a16:creationId xmlns:a16="http://schemas.microsoft.com/office/drawing/2014/main" id="{1BF9AD46-C2B8-339C-CC59-5D6418E1853D}"/>
              </a:ext>
            </a:extLst>
          </p:cNvPr>
          <p:cNvSpPr>
            <a:spLocks noGrp="1"/>
          </p:cNvSpPr>
          <p:nvPr>
            <p:ph type="title"/>
          </p:nvPr>
        </p:nvSpPr>
        <p:spPr>
          <a:xfrm>
            <a:off x="677333" y="609600"/>
            <a:ext cx="4172963" cy="1320800"/>
          </a:xfrm>
        </p:spPr>
        <p:txBody>
          <a:bodyPr>
            <a:normAutofit/>
          </a:bodyPr>
          <a:lstStyle/>
          <a:p>
            <a:pPr algn="ctr"/>
            <a:r>
              <a:rPr lang="en-US" dirty="0"/>
              <a:t>THE MALAWI 2063 VISION</a:t>
            </a:r>
            <a:endParaRPr lang="en-GB" dirty="0"/>
          </a:p>
        </p:txBody>
      </p:sp>
      <p:sp>
        <p:nvSpPr>
          <p:cNvPr id="3" name="Content Placeholder 2">
            <a:extLst>
              <a:ext uri="{FF2B5EF4-FFF2-40B4-BE49-F238E27FC236}">
                <a16:creationId xmlns:a16="http://schemas.microsoft.com/office/drawing/2014/main" id="{68FAD43A-25A9-B369-64B0-0786642D13DD}"/>
              </a:ext>
            </a:extLst>
          </p:cNvPr>
          <p:cNvSpPr>
            <a:spLocks noGrp="1"/>
          </p:cNvSpPr>
          <p:nvPr>
            <p:ph idx="1"/>
          </p:nvPr>
        </p:nvSpPr>
        <p:spPr>
          <a:xfrm>
            <a:off x="677334" y="2160589"/>
            <a:ext cx="5882492" cy="3880773"/>
          </a:xfrm>
        </p:spPr>
        <p:txBody>
          <a:bodyPr>
            <a:normAutofit/>
          </a:bodyPr>
          <a:lstStyle/>
          <a:p>
            <a:endParaRPr lang="en-US" dirty="0"/>
          </a:p>
          <a:p>
            <a:endParaRPr lang="en-US" dirty="0"/>
          </a:p>
          <a:p>
            <a:r>
              <a:rPr lang="en-US" dirty="0"/>
              <a:t>A vibrant knowledge-based economy with a strong, competitive manufacturing industry driven by a productive and commercially vibrant agriculture and mining sector. (MW2063-VISION)</a:t>
            </a:r>
            <a:endParaRPr lang="en-GB" dirty="0"/>
          </a:p>
        </p:txBody>
      </p:sp>
    </p:spTree>
    <p:extLst>
      <p:ext uri="{BB962C8B-B14F-4D97-AF65-F5344CB8AC3E}">
        <p14:creationId xmlns:p14="http://schemas.microsoft.com/office/powerpoint/2010/main" val="977400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5EDD9-6E85-CD5D-2D3D-C3CDF696B372}"/>
              </a:ext>
            </a:extLst>
          </p:cNvPr>
          <p:cNvSpPr>
            <a:spLocks noGrp="1"/>
          </p:cNvSpPr>
          <p:nvPr>
            <p:ph type="title"/>
          </p:nvPr>
        </p:nvSpPr>
        <p:spPr>
          <a:xfrm>
            <a:off x="1286933" y="609600"/>
            <a:ext cx="10197494" cy="1099457"/>
          </a:xfrm>
        </p:spPr>
        <p:txBody>
          <a:bodyPr vert="horz" lIns="91440" tIns="45720" rIns="91440" bIns="45720" rtlCol="0" anchor="t">
            <a:normAutofit/>
          </a:bodyPr>
          <a:lstStyle/>
          <a:p>
            <a:r>
              <a:rPr lang="en-US" dirty="0"/>
              <a:t>MW2063 vision Context</a:t>
            </a:r>
          </a:p>
        </p:txBody>
      </p:sp>
      <p:sp>
        <p:nvSpPr>
          <p:cNvPr id="3" name="Content Placeholder 2">
            <a:extLst>
              <a:ext uri="{FF2B5EF4-FFF2-40B4-BE49-F238E27FC236}">
                <a16:creationId xmlns:a16="http://schemas.microsoft.com/office/drawing/2014/main" id="{61BEF98A-DC3A-8C22-0360-8050B9AFF768}"/>
              </a:ext>
            </a:extLst>
          </p:cNvPr>
          <p:cNvSpPr>
            <a:spLocks noGrp="1"/>
          </p:cNvSpPr>
          <p:nvPr>
            <p:ph sz="half" idx="1"/>
          </p:nvPr>
        </p:nvSpPr>
        <p:spPr>
          <a:xfrm>
            <a:off x="1562068" y="1948543"/>
            <a:ext cx="4413366" cy="4093481"/>
          </a:xfrm>
        </p:spPr>
        <p:txBody>
          <a:bodyPr/>
          <a:lstStyle/>
          <a:p>
            <a:pPr marL="360045" indent="-360045" defTabSz="480060">
              <a:spcBef>
                <a:spcPts val="1050"/>
              </a:spcBef>
            </a:pPr>
            <a:endParaRPr lang="en-US" sz="1890" kern="1200" dirty="0">
              <a:solidFill>
                <a:schemeClr val="tx1">
                  <a:lumMod val="75000"/>
                  <a:lumOff val="25000"/>
                </a:schemeClr>
              </a:solidFill>
              <a:latin typeface="+mn-lt"/>
              <a:ea typeface="+mn-ea"/>
              <a:cs typeface="+mn-cs"/>
            </a:endParaRPr>
          </a:p>
          <a:p>
            <a:pPr marL="360045" indent="-360045" defTabSz="480060">
              <a:spcBef>
                <a:spcPts val="1050"/>
              </a:spcBef>
            </a:pPr>
            <a:r>
              <a:rPr lang="en-US" sz="1890" kern="1200" dirty="0">
                <a:solidFill>
                  <a:schemeClr val="tx1">
                    <a:lumMod val="75000"/>
                    <a:lumOff val="25000"/>
                  </a:schemeClr>
                </a:solidFill>
                <a:latin typeface="+mn-lt"/>
                <a:ea typeface="+mn-ea"/>
                <a:cs typeface="+mn-cs"/>
              </a:rPr>
              <a:t>Forewords:</a:t>
            </a:r>
          </a:p>
          <a:p>
            <a:pPr marL="360045" indent="-360045" defTabSz="480060">
              <a:spcBef>
                <a:spcPts val="1050"/>
              </a:spcBef>
            </a:pPr>
            <a:r>
              <a:rPr lang="en-US" sz="1890" kern="1200" dirty="0">
                <a:solidFill>
                  <a:schemeClr val="tx1">
                    <a:lumMod val="75000"/>
                    <a:lumOff val="25000"/>
                  </a:schemeClr>
                </a:solidFill>
                <a:latin typeface="+mn-lt"/>
                <a:ea typeface="+mn-ea"/>
                <a:cs typeface="+mn-cs"/>
              </a:rPr>
              <a:t>“</a:t>
            </a:r>
            <a:r>
              <a:rPr lang="en-US" sz="1890" i="1" kern="1200" dirty="0">
                <a:solidFill>
                  <a:schemeClr val="tx1">
                    <a:lumMod val="75000"/>
                    <a:lumOff val="25000"/>
                  </a:schemeClr>
                </a:solidFill>
                <a:latin typeface="+mn-lt"/>
                <a:ea typeface="+mn-ea"/>
                <a:cs typeface="+mn-cs"/>
              </a:rPr>
              <a:t>Time has come for us to create wealth in an inclusive manner and be self-reliant.”</a:t>
            </a:r>
          </a:p>
          <a:p>
            <a:pPr marL="360045" indent="-360045" defTabSz="480060">
              <a:spcBef>
                <a:spcPts val="1050"/>
              </a:spcBef>
            </a:pPr>
            <a:r>
              <a:rPr lang="en-US" sz="1890" kern="1200" dirty="0">
                <a:solidFill>
                  <a:schemeClr val="tx1">
                    <a:lumMod val="75000"/>
                    <a:lumOff val="25000"/>
                  </a:schemeClr>
                </a:solidFill>
                <a:latin typeface="+mn-lt"/>
                <a:ea typeface="+mn-ea"/>
                <a:cs typeface="+mn-cs"/>
              </a:rPr>
              <a:t>Preface: </a:t>
            </a:r>
          </a:p>
          <a:p>
            <a:pPr marL="360045" indent="-360045" defTabSz="480060">
              <a:spcBef>
                <a:spcPts val="1050"/>
              </a:spcBef>
            </a:pPr>
            <a:r>
              <a:rPr lang="en-US" sz="1890" kern="1200" dirty="0">
                <a:solidFill>
                  <a:schemeClr val="tx1">
                    <a:lumMod val="75000"/>
                    <a:lumOff val="25000"/>
                  </a:schemeClr>
                </a:solidFill>
                <a:latin typeface="+mn-lt"/>
                <a:ea typeface="+mn-ea"/>
                <a:cs typeface="+mn-cs"/>
              </a:rPr>
              <a:t>“</a:t>
            </a:r>
            <a:r>
              <a:rPr lang="en-US" sz="1890" i="1" kern="1200" dirty="0">
                <a:solidFill>
                  <a:schemeClr val="tx1">
                    <a:lumMod val="75000"/>
                    <a:lumOff val="25000"/>
                  </a:schemeClr>
                </a:solidFill>
                <a:latin typeface="+mn-lt"/>
                <a:ea typeface="+mn-ea"/>
                <a:cs typeface="+mn-cs"/>
              </a:rPr>
              <a:t>I see decent jobs and entrepreneurial opportunities being created by and for our youths”</a:t>
            </a:r>
          </a:p>
          <a:p>
            <a:endParaRPr lang="en-GB" dirty="0"/>
          </a:p>
        </p:txBody>
      </p:sp>
      <p:sp>
        <p:nvSpPr>
          <p:cNvPr id="4" name="Content Placeholder 3">
            <a:extLst>
              <a:ext uri="{FF2B5EF4-FFF2-40B4-BE49-F238E27FC236}">
                <a16:creationId xmlns:a16="http://schemas.microsoft.com/office/drawing/2014/main" id="{C592F396-ED6C-048D-95D0-2B1AB3965246}"/>
              </a:ext>
            </a:extLst>
          </p:cNvPr>
          <p:cNvSpPr>
            <a:spLocks noGrp="1"/>
          </p:cNvSpPr>
          <p:nvPr>
            <p:ph sz="half" idx="2"/>
          </p:nvPr>
        </p:nvSpPr>
        <p:spPr>
          <a:xfrm>
            <a:off x="6216565" y="1948543"/>
            <a:ext cx="4413365" cy="4093482"/>
          </a:xfrm>
        </p:spPr>
        <p:txBody>
          <a:bodyPr/>
          <a:lstStyle/>
          <a:p>
            <a:pPr marL="360045" indent="-360045" defTabSz="480060">
              <a:spcBef>
                <a:spcPts val="1050"/>
              </a:spcBef>
            </a:pPr>
            <a:endParaRPr lang="en-US" sz="1890" kern="1200" dirty="0">
              <a:solidFill>
                <a:schemeClr val="tx1">
                  <a:lumMod val="75000"/>
                  <a:lumOff val="25000"/>
                </a:schemeClr>
              </a:solidFill>
              <a:latin typeface="+mn-lt"/>
              <a:ea typeface="+mn-ea"/>
              <a:cs typeface="+mn-cs"/>
            </a:endParaRPr>
          </a:p>
          <a:p>
            <a:pPr marL="360045" indent="-360045" defTabSz="480060">
              <a:spcBef>
                <a:spcPts val="1050"/>
              </a:spcBef>
            </a:pPr>
            <a:r>
              <a:rPr lang="en-US" sz="1890" kern="1200" dirty="0">
                <a:solidFill>
                  <a:schemeClr val="tx1">
                    <a:lumMod val="75000"/>
                    <a:lumOff val="25000"/>
                  </a:schemeClr>
                </a:solidFill>
                <a:latin typeface="+mn-lt"/>
                <a:ea typeface="+mn-ea"/>
                <a:cs typeface="+mn-cs"/>
              </a:rPr>
              <a:t>Knowledge-based economy</a:t>
            </a:r>
          </a:p>
          <a:p>
            <a:pPr marL="360045" indent="-360045" defTabSz="480060">
              <a:spcBef>
                <a:spcPts val="1050"/>
              </a:spcBef>
            </a:pPr>
            <a:r>
              <a:rPr lang="en-US" sz="1890" kern="1200" dirty="0">
                <a:solidFill>
                  <a:schemeClr val="tx1">
                    <a:lumMod val="75000"/>
                    <a:lumOff val="25000"/>
                  </a:schemeClr>
                </a:solidFill>
                <a:latin typeface="+mn-lt"/>
                <a:ea typeface="+mn-ea"/>
                <a:cs typeface="+mn-cs"/>
              </a:rPr>
              <a:t> Export-led economy</a:t>
            </a:r>
          </a:p>
          <a:p>
            <a:pPr marL="360045" indent="-360045" defTabSz="480060">
              <a:spcBef>
                <a:spcPts val="1050"/>
              </a:spcBef>
            </a:pPr>
            <a:r>
              <a:rPr lang="en-US" sz="1890" kern="1200" dirty="0">
                <a:solidFill>
                  <a:schemeClr val="tx1">
                    <a:lumMod val="75000"/>
                    <a:lumOff val="25000"/>
                  </a:schemeClr>
                </a:solidFill>
                <a:latin typeface="+mn-lt"/>
                <a:ea typeface="+mn-ea"/>
                <a:cs typeface="+mn-cs"/>
              </a:rPr>
              <a:t>Productive industry</a:t>
            </a:r>
          </a:p>
          <a:p>
            <a:pPr marL="360045" indent="-360045" defTabSz="480060">
              <a:spcBef>
                <a:spcPts val="1050"/>
              </a:spcBef>
            </a:pPr>
            <a:r>
              <a:rPr lang="en-US" sz="1890" kern="1200" dirty="0">
                <a:solidFill>
                  <a:schemeClr val="tx1">
                    <a:lumMod val="75000"/>
                    <a:lumOff val="25000"/>
                  </a:schemeClr>
                </a:solidFill>
                <a:latin typeface="+mn-lt"/>
                <a:ea typeface="+mn-ea"/>
                <a:cs typeface="+mn-cs"/>
              </a:rPr>
              <a:t>Technologically driven</a:t>
            </a:r>
          </a:p>
          <a:p>
            <a:pPr marL="360045" indent="-360045" defTabSz="480060">
              <a:spcBef>
                <a:spcPts val="1050"/>
              </a:spcBef>
            </a:pPr>
            <a:r>
              <a:rPr lang="en-US" sz="1890" kern="1200" dirty="0">
                <a:solidFill>
                  <a:schemeClr val="tx1">
                    <a:lumMod val="75000"/>
                    <a:lumOff val="25000"/>
                  </a:schemeClr>
                </a:solidFill>
                <a:latin typeface="+mn-lt"/>
                <a:ea typeface="+mn-ea"/>
                <a:cs typeface="+mn-cs"/>
              </a:rPr>
              <a:t>Youth centric</a:t>
            </a:r>
          </a:p>
          <a:p>
            <a:pPr marL="360045" indent="-360045" defTabSz="480060">
              <a:spcBef>
                <a:spcPts val="1050"/>
              </a:spcBef>
            </a:pPr>
            <a:r>
              <a:rPr lang="en-US" sz="1890" kern="1200" dirty="0">
                <a:solidFill>
                  <a:schemeClr val="tx1">
                    <a:lumMod val="75000"/>
                    <a:lumOff val="25000"/>
                  </a:schemeClr>
                </a:solidFill>
                <a:latin typeface="+mn-lt"/>
                <a:ea typeface="+mn-ea"/>
                <a:cs typeface="+mn-cs"/>
              </a:rPr>
              <a:t>Inclusivity and Participatory </a:t>
            </a:r>
          </a:p>
          <a:p>
            <a:r>
              <a:rPr lang="en-GB" dirty="0"/>
              <a:t>High population &gt;50m</a:t>
            </a:r>
          </a:p>
        </p:txBody>
      </p:sp>
    </p:spTree>
    <p:extLst>
      <p:ext uri="{BB962C8B-B14F-4D97-AF65-F5344CB8AC3E}">
        <p14:creationId xmlns:p14="http://schemas.microsoft.com/office/powerpoint/2010/main" val="3449537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314C310-850D-4491-AA52-C75BEA68B6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D4EC3799-3F52-48CE-85CC-83AED368EB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a16="http://schemas.microsoft.com/office/drawing/2014/main" id="{F3FC2939-BF10-4CBC-904B-74A17D4B9C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a16="http://schemas.microsoft.com/office/drawing/2014/main" id="{266B6D5D-11B6-40A6-9CEF-F0B0D104C5C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grpSp>
      <p:sp>
        <p:nvSpPr>
          <p:cNvPr id="2" name="Title 1">
            <a:extLst>
              <a:ext uri="{FF2B5EF4-FFF2-40B4-BE49-F238E27FC236}">
                <a16:creationId xmlns:a16="http://schemas.microsoft.com/office/drawing/2014/main" id="{2D34A46E-D693-5B64-64D8-0B3A647333B7}"/>
              </a:ext>
            </a:extLst>
          </p:cNvPr>
          <p:cNvSpPr>
            <a:spLocks noGrp="1"/>
          </p:cNvSpPr>
          <p:nvPr>
            <p:ph type="title"/>
          </p:nvPr>
        </p:nvSpPr>
        <p:spPr>
          <a:xfrm>
            <a:off x="836247" y="1085549"/>
            <a:ext cx="3430947" cy="4686903"/>
          </a:xfrm>
        </p:spPr>
        <p:txBody>
          <a:bodyPr anchor="ctr">
            <a:normAutofit/>
          </a:bodyPr>
          <a:lstStyle/>
          <a:p>
            <a:pPr algn="r"/>
            <a:r>
              <a:rPr lang="en-US">
                <a:solidFill>
                  <a:schemeClr val="tx1"/>
                </a:solidFill>
              </a:rPr>
              <a:t>NLTPS-Vision Malawi 2020</a:t>
            </a:r>
            <a:endParaRPr lang="en-GB">
              <a:solidFill>
                <a:schemeClr val="tx1"/>
              </a:solidFill>
            </a:endParaRPr>
          </a:p>
        </p:txBody>
      </p:sp>
      <p:cxnSp>
        <p:nvCxnSpPr>
          <p:cNvPr id="14" name="Straight Connector 13">
            <a:extLst>
              <a:ext uri="{FF2B5EF4-FFF2-40B4-BE49-F238E27FC236}">
                <a16:creationId xmlns:a16="http://schemas.microsoft.com/office/drawing/2014/main" id="{789E20C7-BB50-4317-93C7-90C8ED80B2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8254736-DA27-F354-C30C-12D72EB15BC1}"/>
              </a:ext>
            </a:extLst>
          </p:cNvPr>
          <p:cNvSpPr>
            <a:spLocks noGrp="1"/>
          </p:cNvSpPr>
          <p:nvPr>
            <p:ph idx="1"/>
          </p:nvPr>
        </p:nvSpPr>
        <p:spPr>
          <a:xfrm>
            <a:off x="5041399" y="1085549"/>
            <a:ext cx="5579707" cy="4686903"/>
          </a:xfrm>
        </p:spPr>
        <p:txBody>
          <a:bodyPr anchor="ctr">
            <a:normAutofit/>
          </a:bodyPr>
          <a:lstStyle/>
          <a:p>
            <a:endParaRPr lang="en-US" dirty="0">
              <a:solidFill>
                <a:schemeClr val="tx1"/>
              </a:solidFill>
            </a:endParaRPr>
          </a:p>
          <a:p>
            <a:pPr algn="just"/>
            <a:r>
              <a:rPr lang="en-US" dirty="0">
                <a:solidFill>
                  <a:schemeClr val="tx1"/>
                </a:solidFill>
              </a:rPr>
              <a:t>Malawi as a God-fearing nation, will be secure, democratically mature, environmentally sustainable, and self-reliant with equal opportunities for and active participation by all having social services, vibrant cultural and religious values and a technologically driven income economy. </a:t>
            </a:r>
            <a:endParaRPr lang="en-GB" dirty="0">
              <a:solidFill>
                <a:schemeClr val="tx1"/>
              </a:solidFill>
            </a:endParaRPr>
          </a:p>
        </p:txBody>
      </p:sp>
    </p:spTree>
    <p:extLst>
      <p:ext uri="{BB962C8B-B14F-4D97-AF65-F5344CB8AC3E}">
        <p14:creationId xmlns:p14="http://schemas.microsoft.com/office/powerpoint/2010/main" val="277884807"/>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443D7-7792-D801-654F-1F96F6FB8246}"/>
              </a:ext>
            </a:extLst>
          </p:cNvPr>
          <p:cNvSpPr>
            <a:spLocks noGrp="1"/>
          </p:cNvSpPr>
          <p:nvPr>
            <p:ph type="title"/>
          </p:nvPr>
        </p:nvSpPr>
        <p:spPr>
          <a:xfrm>
            <a:off x="5536734" y="609600"/>
            <a:ext cx="3737268" cy="1320800"/>
          </a:xfrm>
        </p:spPr>
        <p:txBody>
          <a:bodyPr>
            <a:normAutofit/>
          </a:bodyPr>
          <a:lstStyle/>
          <a:p>
            <a:r>
              <a:rPr lang="en-US" dirty="0">
                <a:solidFill>
                  <a:schemeClr val="tx2"/>
                </a:solidFill>
              </a:rPr>
              <a:t>MW2063 Vision Implementation</a:t>
            </a:r>
            <a:endParaRPr lang="en-GB" dirty="0">
              <a:solidFill>
                <a:schemeClr val="tx2"/>
              </a:solidFill>
            </a:endParaRPr>
          </a:p>
        </p:txBody>
      </p:sp>
      <p:sp>
        <p:nvSpPr>
          <p:cNvPr id="3" name="Content Placeholder 2">
            <a:extLst>
              <a:ext uri="{FF2B5EF4-FFF2-40B4-BE49-F238E27FC236}">
                <a16:creationId xmlns:a16="http://schemas.microsoft.com/office/drawing/2014/main" id="{1D5646CB-BB63-526E-B810-01FC1437D7D7}"/>
              </a:ext>
            </a:extLst>
          </p:cNvPr>
          <p:cNvSpPr>
            <a:spLocks noGrp="1"/>
          </p:cNvSpPr>
          <p:nvPr>
            <p:ph idx="1"/>
          </p:nvPr>
        </p:nvSpPr>
        <p:spPr>
          <a:xfrm>
            <a:off x="5209563" y="2160589"/>
            <a:ext cx="6199335" cy="3880773"/>
          </a:xfrm>
        </p:spPr>
        <p:txBody>
          <a:bodyPr>
            <a:normAutofit/>
          </a:bodyPr>
          <a:lstStyle/>
          <a:p>
            <a:endParaRPr lang="en-US" dirty="0"/>
          </a:p>
          <a:p>
            <a:r>
              <a:rPr lang="en-US" dirty="0"/>
              <a:t>Most frustrations come because the big vision is placed in a small container.</a:t>
            </a:r>
          </a:p>
          <a:p>
            <a:endParaRPr lang="en-US" dirty="0"/>
          </a:p>
          <a:p>
            <a:r>
              <a:rPr lang="en-US" dirty="0"/>
              <a:t>Frustration, is eminent if the “MW 2063 Vision” is going be implemented using a malfunctioning education and training system</a:t>
            </a:r>
          </a:p>
          <a:p>
            <a:endParaRPr lang="en-GB" dirty="0"/>
          </a:p>
        </p:txBody>
      </p:sp>
      <p:pic>
        <p:nvPicPr>
          <p:cNvPr id="5" name="Picture 4" descr="Colourful pencils and books">
            <a:extLst>
              <a:ext uri="{FF2B5EF4-FFF2-40B4-BE49-F238E27FC236}">
                <a16:creationId xmlns:a16="http://schemas.microsoft.com/office/drawing/2014/main" id="{F8533DE9-7685-DF5F-AD98-3C1DA3E53742}"/>
              </a:ext>
            </a:extLst>
          </p:cNvPr>
          <p:cNvPicPr>
            <a:picLocks noChangeAspect="1"/>
          </p:cNvPicPr>
          <p:nvPr/>
        </p:nvPicPr>
        <p:blipFill rotWithShape="1">
          <a:blip r:embed="rId2"/>
          <a:srcRect l="38917" r="8377" b="2"/>
          <a:stretch/>
        </p:blipFill>
        <p:spPr>
          <a:xfrm>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pic>
        <p:nvPicPr>
          <p:cNvPr id="4" name="Picture 2" descr="Image result for caution sign gif">
            <a:extLst>
              <a:ext uri="{FF2B5EF4-FFF2-40B4-BE49-F238E27FC236}">
                <a16:creationId xmlns:a16="http://schemas.microsoft.com/office/drawing/2014/main" id="{DF43BE0C-EAE5-8788-67B0-AAFB85D15803}"/>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7295" y="-122829"/>
            <a:ext cx="4759680" cy="6639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6667519"/>
      </p:ext>
    </p:extLst>
  </p:cSld>
  <p:clrMapOvr>
    <a:overrideClrMapping bg1="dk1" tx1="lt1" bg2="dk2" tx2="lt2" accent1="accent1" accent2="accent2" accent3="accent3" accent4="accent4" accent5="accent5" accent6="accent6" hlink="hlink" folHlink="folHlink"/>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Power of Principles </a:t>
            </a:r>
          </a:p>
        </p:txBody>
      </p:sp>
      <p:sp>
        <p:nvSpPr>
          <p:cNvPr id="3" name="Text Placeholder 2"/>
          <p:cNvSpPr>
            <a:spLocks noGrp="1"/>
          </p:cNvSpPr>
          <p:nvPr>
            <p:ph type="body" idx="1"/>
          </p:nvPr>
        </p:nvSpPr>
        <p:spPr/>
        <p:txBody>
          <a:bodyPr/>
          <a:lstStyle/>
          <a:p>
            <a:endParaRPr lang="en-US"/>
          </a:p>
        </p:txBody>
      </p:sp>
      <p:sp>
        <p:nvSpPr>
          <p:cNvPr id="5" name="Content Placeholder 4"/>
          <p:cNvSpPr>
            <a:spLocks noGrp="1"/>
          </p:cNvSpPr>
          <p:nvPr>
            <p:ph sz="half" idx="2"/>
          </p:nvPr>
        </p:nvSpPr>
        <p:spPr/>
        <p:txBody>
          <a:bodyPr/>
          <a:lstStyle/>
          <a:p>
            <a:endParaRPr lang="en-US" dirty="0"/>
          </a:p>
        </p:txBody>
      </p:sp>
      <p:sp>
        <p:nvSpPr>
          <p:cNvPr id="4" name="Text Placeholder 3"/>
          <p:cNvSpPr>
            <a:spLocks noGrp="1"/>
          </p:cNvSpPr>
          <p:nvPr>
            <p:ph type="body" sz="quarter" idx="3"/>
          </p:nvPr>
        </p:nvSpPr>
        <p:spPr>
          <a:xfrm>
            <a:off x="6169045" y="6096000"/>
            <a:ext cx="4041775" cy="76200"/>
          </a:xfrm>
        </p:spPr>
        <p:txBody>
          <a:bodyPr>
            <a:normAutofit fontScale="25000" lnSpcReduction="20000"/>
          </a:bodyPr>
          <a:lstStyle/>
          <a:p>
            <a:endParaRPr lang="en-US" dirty="0"/>
          </a:p>
        </p:txBody>
      </p:sp>
      <p:sp>
        <p:nvSpPr>
          <p:cNvPr id="6" name="Content Placeholder 5"/>
          <p:cNvSpPr>
            <a:spLocks noGrp="1"/>
          </p:cNvSpPr>
          <p:nvPr>
            <p:ph sz="quarter" idx="4"/>
          </p:nvPr>
        </p:nvSpPr>
        <p:spPr/>
        <p:txBody>
          <a:bodyPr/>
          <a:lstStyle/>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575" y="1949978"/>
            <a:ext cx="5797826" cy="4298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1949976"/>
            <a:ext cx="5334000" cy="4298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641801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Puzzle pieces">
            <a:extLst>
              <a:ext uri="{FF2B5EF4-FFF2-40B4-BE49-F238E27FC236}">
                <a16:creationId xmlns:a16="http://schemas.microsoft.com/office/drawing/2014/main" id="{70EF57E1-BF73-752E-0DB6-9B83612D02AB}"/>
              </a:ext>
            </a:extLst>
          </p:cNvPr>
          <p:cNvPicPr>
            <a:picLocks noChangeAspect="1"/>
          </p:cNvPicPr>
          <p:nvPr/>
        </p:nvPicPr>
        <p:blipFill rotWithShape="1">
          <a:blip r:embed="rId2"/>
          <a:srcRect l="15399" r="7782"/>
          <a:stretch/>
        </p:blipFill>
        <p:spPr>
          <a:xfrm>
            <a:off x="4269854" y="-1"/>
            <a:ext cx="7922146"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le 1">
            <a:extLst>
              <a:ext uri="{FF2B5EF4-FFF2-40B4-BE49-F238E27FC236}">
                <a16:creationId xmlns:a16="http://schemas.microsoft.com/office/drawing/2014/main" id="{58ACA5E6-CF0F-5498-920A-496DF893EC56}"/>
              </a:ext>
            </a:extLst>
          </p:cNvPr>
          <p:cNvSpPr>
            <a:spLocks noGrp="1"/>
          </p:cNvSpPr>
          <p:nvPr>
            <p:ph type="title"/>
          </p:nvPr>
        </p:nvSpPr>
        <p:spPr>
          <a:xfrm>
            <a:off x="677333" y="609600"/>
            <a:ext cx="3851123" cy="1320800"/>
          </a:xfrm>
        </p:spPr>
        <p:txBody>
          <a:bodyPr>
            <a:normAutofit/>
          </a:bodyPr>
          <a:lstStyle/>
          <a:p>
            <a:r>
              <a:rPr lang="en-US" dirty="0"/>
              <a:t>Education and Training</a:t>
            </a:r>
            <a:endParaRPr lang="en-GB" dirty="0"/>
          </a:p>
        </p:txBody>
      </p:sp>
      <p:sp>
        <p:nvSpPr>
          <p:cNvPr id="3" name="Content Placeholder 2">
            <a:extLst>
              <a:ext uri="{FF2B5EF4-FFF2-40B4-BE49-F238E27FC236}">
                <a16:creationId xmlns:a16="http://schemas.microsoft.com/office/drawing/2014/main" id="{999778B2-6D86-4668-126A-F4C2AB284AF5}"/>
              </a:ext>
            </a:extLst>
          </p:cNvPr>
          <p:cNvSpPr>
            <a:spLocks noGrp="1"/>
          </p:cNvSpPr>
          <p:nvPr>
            <p:ph idx="1"/>
          </p:nvPr>
        </p:nvSpPr>
        <p:spPr>
          <a:xfrm>
            <a:off x="677334" y="2160589"/>
            <a:ext cx="3851122" cy="3880773"/>
          </a:xfrm>
        </p:spPr>
        <p:txBody>
          <a:bodyPr>
            <a:normAutofit/>
          </a:bodyPr>
          <a:lstStyle/>
          <a:p>
            <a:endParaRPr lang="en-US" dirty="0"/>
          </a:p>
          <a:p>
            <a:endParaRPr lang="en-US" dirty="0"/>
          </a:p>
          <a:p>
            <a:endParaRPr lang="en-US" dirty="0"/>
          </a:p>
          <a:p>
            <a:r>
              <a:rPr lang="en-US" dirty="0"/>
              <a:t>Education and training is neither good nor poor; it only becomes poor or good based on what it can accomplish.</a:t>
            </a:r>
            <a:endParaRPr lang="en-GB" dirty="0"/>
          </a:p>
        </p:txBody>
      </p:sp>
    </p:spTree>
    <p:extLst>
      <p:ext uri="{BB962C8B-B14F-4D97-AF65-F5344CB8AC3E}">
        <p14:creationId xmlns:p14="http://schemas.microsoft.com/office/powerpoint/2010/main" val="4135365698"/>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EA1FA-4660-8C2D-40F0-23350EDD96E3}"/>
              </a:ext>
            </a:extLst>
          </p:cNvPr>
          <p:cNvSpPr>
            <a:spLocks noGrp="1"/>
          </p:cNvSpPr>
          <p:nvPr>
            <p:ph type="title"/>
          </p:nvPr>
        </p:nvSpPr>
        <p:spPr/>
        <p:txBody>
          <a:bodyPr/>
          <a:lstStyle/>
          <a:p>
            <a:r>
              <a:rPr lang="en-US" dirty="0"/>
              <a:t>TEVET Demands</a:t>
            </a:r>
            <a:endParaRPr lang="en-GB" dirty="0"/>
          </a:p>
        </p:txBody>
      </p:sp>
      <p:sp>
        <p:nvSpPr>
          <p:cNvPr id="3" name="Text Placeholder 2">
            <a:extLst>
              <a:ext uri="{FF2B5EF4-FFF2-40B4-BE49-F238E27FC236}">
                <a16:creationId xmlns:a16="http://schemas.microsoft.com/office/drawing/2014/main" id="{FD6B00C3-95E1-F8FC-BE79-F1FB98106FC7}"/>
              </a:ext>
            </a:extLst>
          </p:cNvPr>
          <p:cNvSpPr>
            <a:spLocks noGrp="1"/>
          </p:cNvSpPr>
          <p:nvPr>
            <p:ph type="body" idx="1"/>
          </p:nvPr>
        </p:nvSpPr>
        <p:spPr/>
        <p:txBody>
          <a:bodyPr/>
          <a:lstStyle/>
          <a:p>
            <a:r>
              <a:rPr lang="en-US" dirty="0"/>
              <a:t>Two key Demands </a:t>
            </a:r>
            <a:endParaRPr lang="en-GB" dirty="0"/>
          </a:p>
        </p:txBody>
      </p:sp>
      <p:sp>
        <p:nvSpPr>
          <p:cNvPr id="4" name="Content Placeholder 3">
            <a:extLst>
              <a:ext uri="{FF2B5EF4-FFF2-40B4-BE49-F238E27FC236}">
                <a16:creationId xmlns:a16="http://schemas.microsoft.com/office/drawing/2014/main" id="{AA97EBFD-A33C-719C-79DF-7E140EC2174A}"/>
              </a:ext>
            </a:extLst>
          </p:cNvPr>
          <p:cNvSpPr>
            <a:spLocks noGrp="1"/>
          </p:cNvSpPr>
          <p:nvPr>
            <p:ph sz="half" idx="2"/>
          </p:nvPr>
        </p:nvSpPr>
        <p:spPr/>
        <p:txBody>
          <a:bodyPr/>
          <a:lstStyle/>
          <a:p>
            <a:endParaRPr lang="en-US" dirty="0"/>
          </a:p>
          <a:p>
            <a:r>
              <a:rPr lang="en-US" dirty="0"/>
              <a:t>Individual learners’ demand for training</a:t>
            </a:r>
          </a:p>
          <a:p>
            <a:r>
              <a:rPr lang="en-US" dirty="0"/>
              <a:t>Labour market demand for skilled workforce</a:t>
            </a:r>
            <a:endParaRPr lang="en-GB" dirty="0"/>
          </a:p>
        </p:txBody>
      </p:sp>
      <p:sp>
        <p:nvSpPr>
          <p:cNvPr id="5" name="Text Placeholder 4">
            <a:extLst>
              <a:ext uri="{FF2B5EF4-FFF2-40B4-BE49-F238E27FC236}">
                <a16:creationId xmlns:a16="http://schemas.microsoft.com/office/drawing/2014/main" id="{08F59A19-6FCE-359E-F2C9-44E27C3BB94B}"/>
              </a:ext>
            </a:extLst>
          </p:cNvPr>
          <p:cNvSpPr>
            <a:spLocks noGrp="1"/>
          </p:cNvSpPr>
          <p:nvPr>
            <p:ph type="body" sz="quarter" idx="3"/>
          </p:nvPr>
        </p:nvSpPr>
        <p:spPr/>
        <p:txBody>
          <a:bodyPr/>
          <a:lstStyle/>
          <a:p>
            <a:r>
              <a:rPr lang="en-US" dirty="0"/>
              <a:t>TEVET Training outcome</a:t>
            </a:r>
            <a:endParaRPr lang="en-GB" dirty="0"/>
          </a:p>
        </p:txBody>
      </p:sp>
      <p:sp>
        <p:nvSpPr>
          <p:cNvPr id="6" name="Content Placeholder 5">
            <a:extLst>
              <a:ext uri="{FF2B5EF4-FFF2-40B4-BE49-F238E27FC236}">
                <a16:creationId xmlns:a16="http://schemas.microsoft.com/office/drawing/2014/main" id="{6A00795E-39A1-931C-7A2C-17F56B6B8225}"/>
              </a:ext>
            </a:extLst>
          </p:cNvPr>
          <p:cNvSpPr>
            <a:spLocks noGrp="1"/>
          </p:cNvSpPr>
          <p:nvPr>
            <p:ph sz="quarter" idx="4"/>
          </p:nvPr>
        </p:nvSpPr>
        <p:spPr/>
        <p:txBody>
          <a:bodyPr/>
          <a:lstStyle/>
          <a:p>
            <a:pPr marL="0" indent="0">
              <a:buNone/>
            </a:pPr>
            <a:endParaRPr lang="en-US" dirty="0"/>
          </a:p>
          <a:p>
            <a:r>
              <a:rPr lang="en-US" dirty="0"/>
              <a:t>Respond to identified demand and contribute to reducing shortages of skilled workforce</a:t>
            </a:r>
          </a:p>
          <a:p>
            <a:r>
              <a:rPr lang="en-US" dirty="0"/>
              <a:t> Not increase unemployment or mismatches in the labour force</a:t>
            </a:r>
          </a:p>
          <a:p>
            <a:endParaRPr lang="en-GB" dirty="0"/>
          </a:p>
        </p:txBody>
      </p:sp>
    </p:spTree>
    <p:extLst>
      <p:ext uri="{BB962C8B-B14F-4D97-AF65-F5344CB8AC3E}">
        <p14:creationId xmlns:p14="http://schemas.microsoft.com/office/powerpoint/2010/main" val="280584514"/>
      </p:ext>
    </p:extLst>
  </p:cSld>
  <p:clrMapOvr>
    <a:masterClrMapping/>
  </p:clrMapOvr>
  <p:transitio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6025</TotalTime>
  <Words>1342</Words>
  <Application>Microsoft Office PowerPoint</Application>
  <PresentationFormat>Widescreen</PresentationFormat>
  <Paragraphs>209</Paragraphs>
  <Slides>29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Century Gothic</vt:lpstr>
      <vt:lpstr>Times New Roman</vt:lpstr>
      <vt:lpstr>Wingdings 3</vt:lpstr>
      <vt:lpstr>Ion Boardroom</vt:lpstr>
      <vt:lpstr>Policy, Access and Inclusivity and employability in TEVET  Prof. Noel Kufaine</vt:lpstr>
      <vt:lpstr>Discussion themes</vt:lpstr>
      <vt:lpstr>THE MALAWI 2063 VISION</vt:lpstr>
      <vt:lpstr>MW2063 vision Context</vt:lpstr>
      <vt:lpstr>NLTPS-Vision Malawi 2020</vt:lpstr>
      <vt:lpstr>MW2063 Vision Implementation</vt:lpstr>
      <vt:lpstr>Power of Principles </vt:lpstr>
      <vt:lpstr>Education and Training</vt:lpstr>
      <vt:lpstr>TEVET Demands</vt:lpstr>
      <vt:lpstr>Education and Training</vt:lpstr>
      <vt:lpstr>Organisation structure. </vt:lpstr>
      <vt:lpstr>Economical Development Hierarchy</vt:lpstr>
      <vt:lpstr>TEVET CONTEXT</vt:lpstr>
      <vt:lpstr>Professionalizing TVET</vt:lpstr>
      <vt:lpstr>Benefits of being professional</vt:lpstr>
      <vt:lpstr>Curriculum transformation</vt:lpstr>
      <vt:lpstr>TEVET and Engineering Hierarchy</vt:lpstr>
      <vt:lpstr>Vocationalising Agriculture</vt:lpstr>
      <vt:lpstr>Contextualizing Entrepreneurship</vt:lpstr>
      <vt:lpstr>ISCED qualification and levels </vt:lpstr>
      <vt:lpstr>PowerPoint Presentation</vt:lpstr>
      <vt:lpstr>Technology Mediation</vt:lpstr>
      <vt:lpstr>Technical and vocational education Teacher</vt:lpstr>
      <vt:lpstr>Technical and vocational education Teacher</vt:lpstr>
      <vt:lpstr>Education and Training Inclusivity</vt:lpstr>
      <vt:lpstr>Conceptual Conclusion</vt:lpstr>
      <vt:lpstr>Conclusion in Context</vt:lpstr>
      <vt:lpstr>Conclusion - themes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TEVET CONFERENCE</dc:title>
  <dc:creator>Prof Kufaine, Noel</dc:creator>
  <cp:lastModifiedBy>Cripson Daudi</cp:lastModifiedBy>
  <cp:revision>16</cp:revision>
  <dcterms:created xsi:type="dcterms:W3CDTF">2023-04-01T15:56:20Z</dcterms:created>
  <dcterms:modified xsi:type="dcterms:W3CDTF">2023-04-19T21:20:58Z</dcterms:modified>
</cp:coreProperties>
</file>