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6" r:id="rId4"/>
    <p:sldId id="279" r:id="rId5"/>
    <p:sldId id="267" r:id="rId6"/>
    <p:sldId id="285" r:id="rId7"/>
    <p:sldId id="268" r:id="rId8"/>
    <p:sldId id="289" r:id="rId9"/>
    <p:sldId id="288" r:id="rId10"/>
    <p:sldId id="269" r:id="rId11"/>
    <p:sldId id="270" r:id="rId12"/>
    <p:sldId id="280" r:id="rId13"/>
    <p:sldId id="281" r:id="rId14"/>
    <p:sldId id="291" r:id="rId15"/>
    <p:sldId id="290" r:id="rId16"/>
    <p:sldId id="292" r:id="rId17"/>
    <p:sldId id="284" r:id="rId18"/>
    <p:sldId id="283" r:id="rId19"/>
    <p:sldId id="293" r:id="rId20"/>
    <p:sldId id="287" r:id="rId21"/>
    <p:sldId id="286" r:id="rId22"/>
    <p:sldId id="265" r:id="rId23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1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FCC540-905A-4FD0-831C-6A9D6CD9397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35B95E-0F13-480C-B13E-7CB9AD663C55}">
      <dgm:prSet phldrT="[Text]"/>
      <dgm:spPr/>
      <dgm:t>
        <a:bodyPr/>
        <a:lstStyle/>
        <a:p>
          <a:r>
            <a:rPr lang="en-US"/>
            <a:t>NEEDS</a:t>
          </a:r>
        </a:p>
      </dgm:t>
    </dgm:pt>
    <dgm:pt modelId="{9FE61CE4-4857-4D0B-AFFD-5C224C5E1B29}" type="parTrans" cxnId="{93CD6566-8041-466B-B3B2-29A406019711}">
      <dgm:prSet/>
      <dgm:spPr/>
      <dgm:t>
        <a:bodyPr/>
        <a:lstStyle/>
        <a:p>
          <a:endParaRPr lang="en-US"/>
        </a:p>
      </dgm:t>
    </dgm:pt>
    <dgm:pt modelId="{312A11C3-D03C-4A76-BBCD-CEF5796D6E6B}" type="sibTrans" cxnId="{93CD6566-8041-466B-B3B2-29A406019711}">
      <dgm:prSet/>
      <dgm:spPr/>
      <dgm:t>
        <a:bodyPr/>
        <a:lstStyle/>
        <a:p>
          <a:endParaRPr lang="en-US"/>
        </a:p>
      </dgm:t>
    </dgm:pt>
    <dgm:pt modelId="{DAD40665-11F9-462E-9239-913CF1272B93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US"/>
            <a:t> Learn similar skills</a:t>
          </a:r>
        </a:p>
      </dgm:t>
    </dgm:pt>
    <dgm:pt modelId="{85DC4D0A-0888-4956-B504-E05BADFE4BDC}" type="parTrans" cxnId="{4B0C5E20-99BC-42D1-ADC6-9BF565632666}">
      <dgm:prSet/>
      <dgm:spPr/>
      <dgm:t>
        <a:bodyPr/>
        <a:lstStyle/>
        <a:p>
          <a:endParaRPr lang="en-US"/>
        </a:p>
      </dgm:t>
    </dgm:pt>
    <dgm:pt modelId="{5A198CA6-4741-4B69-B2E9-3FC94EB04E43}" type="sibTrans" cxnId="{4B0C5E20-99BC-42D1-ADC6-9BF565632666}">
      <dgm:prSet/>
      <dgm:spPr/>
      <dgm:t>
        <a:bodyPr/>
        <a:lstStyle/>
        <a:p>
          <a:endParaRPr lang="en-US"/>
        </a:p>
      </dgm:t>
    </dgm:pt>
    <dgm:pt modelId="{410C3369-D06D-4901-9516-D3B1D54D4712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/>
            <a:t>Unique needs</a:t>
          </a:r>
        </a:p>
      </dgm:t>
    </dgm:pt>
    <dgm:pt modelId="{7D47D395-438A-4216-89E1-F9665204FB32}" type="parTrans" cxnId="{805FF4BF-B9F3-4865-8928-FA9B1673719C}">
      <dgm:prSet/>
      <dgm:spPr/>
      <dgm:t>
        <a:bodyPr/>
        <a:lstStyle/>
        <a:p>
          <a:endParaRPr lang="en-US"/>
        </a:p>
      </dgm:t>
    </dgm:pt>
    <dgm:pt modelId="{4DE1FA5E-6DA6-4C3B-AD36-03E5A859F7CB}" type="sibTrans" cxnId="{805FF4BF-B9F3-4865-8928-FA9B1673719C}">
      <dgm:prSet/>
      <dgm:spPr/>
      <dgm:t>
        <a:bodyPr/>
        <a:lstStyle/>
        <a:p>
          <a:endParaRPr lang="en-US"/>
        </a:p>
      </dgm:t>
    </dgm:pt>
    <dgm:pt modelId="{168AA47A-170F-4FA2-B4FB-E473DD4EA9F5}">
      <dgm:prSet phldrT="[Text]"/>
      <dgm:spPr/>
      <dgm:t>
        <a:bodyPr/>
        <a:lstStyle/>
        <a:p>
          <a:r>
            <a:rPr lang="en-US"/>
            <a:t>TYPE OF TRAINING</a:t>
          </a:r>
        </a:p>
      </dgm:t>
    </dgm:pt>
    <dgm:pt modelId="{CE7C2409-A2EB-49C3-B8FD-9AFDB602E50D}" type="parTrans" cxnId="{067AE4D7-86DF-4A1A-A4A3-E16586F78C21}">
      <dgm:prSet/>
      <dgm:spPr/>
      <dgm:t>
        <a:bodyPr/>
        <a:lstStyle/>
        <a:p>
          <a:endParaRPr lang="en-US"/>
        </a:p>
      </dgm:t>
    </dgm:pt>
    <dgm:pt modelId="{5FA468F0-7594-4803-847F-F1A47B8B6030}" type="sibTrans" cxnId="{067AE4D7-86DF-4A1A-A4A3-E16586F78C21}">
      <dgm:prSet/>
      <dgm:spPr/>
      <dgm:t>
        <a:bodyPr/>
        <a:lstStyle/>
        <a:p>
          <a:endParaRPr lang="en-US"/>
        </a:p>
      </dgm:t>
    </dgm:pt>
    <dgm:pt modelId="{927FBC7E-913F-49CA-958F-9D8A30CDB895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US"/>
            <a:t>Formal instructions</a:t>
          </a:r>
        </a:p>
      </dgm:t>
    </dgm:pt>
    <dgm:pt modelId="{4FFBEF4C-E068-4308-B36F-F587FC798472}" type="parTrans" cxnId="{46EEB5B0-D93F-40FA-972E-6EEA54B31817}">
      <dgm:prSet/>
      <dgm:spPr/>
      <dgm:t>
        <a:bodyPr/>
        <a:lstStyle/>
        <a:p>
          <a:endParaRPr lang="en-US"/>
        </a:p>
      </dgm:t>
    </dgm:pt>
    <dgm:pt modelId="{D344B6C7-886B-4CF1-A3E8-6A916E54A27C}" type="sibTrans" cxnId="{46EEB5B0-D93F-40FA-972E-6EEA54B31817}">
      <dgm:prSet/>
      <dgm:spPr/>
      <dgm:t>
        <a:bodyPr/>
        <a:lstStyle/>
        <a:p>
          <a:endParaRPr lang="en-US"/>
        </a:p>
      </dgm:t>
    </dgm:pt>
    <dgm:pt modelId="{7B31043A-F8F1-4AD0-B982-9D21F4C2A929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/>
            <a:t>Informal environments</a:t>
          </a:r>
        </a:p>
      </dgm:t>
    </dgm:pt>
    <dgm:pt modelId="{2B841120-FC45-490D-A4A2-28060EB66D9D}" type="parTrans" cxnId="{0AEAF1F0-78D9-43C5-AE05-AC2F139DF54E}">
      <dgm:prSet/>
      <dgm:spPr/>
      <dgm:t>
        <a:bodyPr/>
        <a:lstStyle/>
        <a:p>
          <a:endParaRPr lang="en-US"/>
        </a:p>
      </dgm:t>
    </dgm:pt>
    <dgm:pt modelId="{967FAD7D-3862-40F2-BCAF-4DB889A4B1DF}" type="sibTrans" cxnId="{0AEAF1F0-78D9-43C5-AE05-AC2F139DF54E}">
      <dgm:prSet/>
      <dgm:spPr/>
      <dgm:t>
        <a:bodyPr/>
        <a:lstStyle/>
        <a:p>
          <a:endParaRPr lang="en-US"/>
        </a:p>
      </dgm:t>
    </dgm:pt>
    <dgm:pt modelId="{E55E9B79-F88C-4AD0-91C9-89EE6CCCC4CF}">
      <dgm:prSet phldrT="[Text]"/>
      <dgm:spPr/>
      <dgm:t>
        <a:bodyPr/>
        <a:lstStyle/>
        <a:p>
          <a:r>
            <a:rPr lang="en-US"/>
            <a:t>STRUCTURE</a:t>
          </a:r>
        </a:p>
      </dgm:t>
    </dgm:pt>
    <dgm:pt modelId="{F58A3139-C662-4F22-9330-BBB3A6B5643C}" type="parTrans" cxnId="{904AD4A0-FA0A-4A1C-81CF-75F3B1EA08FE}">
      <dgm:prSet/>
      <dgm:spPr/>
      <dgm:t>
        <a:bodyPr/>
        <a:lstStyle/>
        <a:p>
          <a:endParaRPr lang="en-US"/>
        </a:p>
      </dgm:t>
    </dgm:pt>
    <dgm:pt modelId="{E84550DC-3C2C-4B9B-B174-FEEE29179730}" type="sibTrans" cxnId="{904AD4A0-FA0A-4A1C-81CF-75F3B1EA08FE}">
      <dgm:prSet/>
      <dgm:spPr/>
      <dgm:t>
        <a:bodyPr/>
        <a:lstStyle/>
        <a:p>
          <a:endParaRPr lang="en-US"/>
        </a:p>
      </dgm:t>
    </dgm:pt>
    <dgm:pt modelId="{11865DB5-CE39-4FA0-A54D-748323EF5027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US"/>
            <a:t>More structured programme</a:t>
          </a:r>
        </a:p>
      </dgm:t>
    </dgm:pt>
    <dgm:pt modelId="{4DA31855-D1E2-45FB-8255-9524D0B0D52F}" type="parTrans" cxnId="{ED000F91-1088-4E9C-BA07-8749AEFA14E7}">
      <dgm:prSet/>
      <dgm:spPr/>
      <dgm:t>
        <a:bodyPr/>
        <a:lstStyle/>
        <a:p>
          <a:endParaRPr lang="en-US"/>
        </a:p>
      </dgm:t>
    </dgm:pt>
    <dgm:pt modelId="{D69F3FB7-3B16-4A59-A9E9-2F6B981A32EA}" type="sibTrans" cxnId="{ED000F91-1088-4E9C-BA07-8749AEFA14E7}">
      <dgm:prSet/>
      <dgm:spPr/>
      <dgm:t>
        <a:bodyPr/>
        <a:lstStyle/>
        <a:p>
          <a:endParaRPr lang="en-US"/>
        </a:p>
      </dgm:t>
    </dgm:pt>
    <dgm:pt modelId="{F5C07136-ABF0-4833-9BE9-E9768FC9223C}">
      <dgm:prSet phldrT="[Text]"/>
      <dgm:spPr/>
      <dgm:t>
        <a:bodyPr/>
        <a:lstStyle/>
        <a:p>
          <a:r>
            <a:rPr lang="en-US"/>
            <a:t>Improve skills</a:t>
          </a:r>
        </a:p>
      </dgm:t>
    </dgm:pt>
    <dgm:pt modelId="{D6A485A7-20C6-4194-8C41-2AC5844CFBB4}" type="parTrans" cxnId="{9FE72FD9-A37A-4053-B3D2-A83EBF886A7D}">
      <dgm:prSet/>
      <dgm:spPr/>
      <dgm:t>
        <a:bodyPr/>
        <a:lstStyle/>
        <a:p>
          <a:endParaRPr lang="en-US"/>
        </a:p>
      </dgm:t>
    </dgm:pt>
    <dgm:pt modelId="{C51CF2DE-058A-4656-9F9A-3021F3043474}" type="sibTrans" cxnId="{9FE72FD9-A37A-4053-B3D2-A83EBF886A7D}">
      <dgm:prSet/>
      <dgm:spPr/>
      <dgm:t>
        <a:bodyPr/>
        <a:lstStyle/>
        <a:p>
          <a:endParaRPr lang="en-US"/>
        </a:p>
      </dgm:t>
    </dgm:pt>
    <dgm:pt modelId="{983BC733-BEAD-41BD-8FDC-12763EF13844}">
      <dgm:prSet phldrT="[Text]"/>
      <dgm:spPr/>
      <dgm:t>
        <a:bodyPr/>
        <a:lstStyle/>
        <a:p>
          <a:r>
            <a:rPr lang="en-US"/>
            <a:t>Practice, simulations &amp; problem solving</a:t>
          </a:r>
        </a:p>
      </dgm:t>
    </dgm:pt>
    <dgm:pt modelId="{F5F47E29-11B8-45BA-B3CD-AE197700DF09}" type="parTrans" cxnId="{A1A719D3-2DBC-41D7-B242-6D48AB3DA871}">
      <dgm:prSet/>
      <dgm:spPr/>
      <dgm:t>
        <a:bodyPr/>
        <a:lstStyle/>
        <a:p>
          <a:endParaRPr lang="en-US"/>
        </a:p>
      </dgm:t>
    </dgm:pt>
    <dgm:pt modelId="{07EA246A-E29E-4735-9A15-EE588CEEDC33}" type="sibTrans" cxnId="{A1A719D3-2DBC-41D7-B242-6D48AB3DA871}">
      <dgm:prSet/>
      <dgm:spPr/>
      <dgm:t>
        <a:bodyPr/>
        <a:lstStyle/>
        <a:p>
          <a:endParaRPr lang="en-US"/>
        </a:p>
      </dgm:t>
    </dgm:pt>
    <dgm:pt modelId="{A8DF82EE-F0C1-47EE-9317-064248360BFD}">
      <dgm:prSet phldrT="[Text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/>
            <a:t>independent research &amp; peer association</a:t>
          </a:r>
        </a:p>
      </dgm:t>
    </dgm:pt>
    <dgm:pt modelId="{0979E20F-C04D-479C-BBBF-97E14B47A43C}" type="parTrans" cxnId="{CC6E1FA6-94B2-48EA-913D-6E7AC71D50CE}">
      <dgm:prSet/>
      <dgm:spPr/>
      <dgm:t>
        <a:bodyPr/>
        <a:lstStyle/>
        <a:p>
          <a:endParaRPr lang="en-US"/>
        </a:p>
      </dgm:t>
    </dgm:pt>
    <dgm:pt modelId="{7E2FF63C-A97C-4E87-A376-8712D58C5A6E}" type="sibTrans" cxnId="{CC6E1FA6-94B2-48EA-913D-6E7AC71D50CE}">
      <dgm:prSet/>
      <dgm:spPr/>
      <dgm:t>
        <a:bodyPr/>
        <a:lstStyle/>
        <a:p>
          <a:endParaRPr lang="en-US"/>
        </a:p>
      </dgm:t>
    </dgm:pt>
    <dgm:pt modelId="{25326F54-EEBB-459E-8DBE-192A76FF64F2}">
      <dgm:prSet phldrT="[Text]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en-US"/>
            <a:t>training</a:t>
          </a:r>
        </a:p>
      </dgm:t>
    </dgm:pt>
    <dgm:pt modelId="{47129C6F-F919-4F20-B78C-50B8FF214479}" type="parTrans" cxnId="{51095F2A-E90D-4E3E-9D67-23F59C03DDC6}">
      <dgm:prSet/>
      <dgm:spPr/>
      <dgm:t>
        <a:bodyPr/>
        <a:lstStyle/>
        <a:p>
          <a:endParaRPr lang="en-US"/>
        </a:p>
      </dgm:t>
    </dgm:pt>
    <dgm:pt modelId="{63190636-0E6B-4B2F-B54F-83E3E4B14654}" type="sibTrans" cxnId="{51095F2A-E90D-4E3E-9D67-23F59C03DDC6}">
      <dgm:prSet/>
      <dgm:spPr/>
      <dgm:t>
        <a:bodyPr/>
        <a:lstStyle/>
        <a:p>
          <a:endParaRPr lang="en-US"/>
        </a:p>
      </dgm:t>
    </dgm:pt>
    <dgm:pt modelId="{D4CE6EAB-D1B7-4FC6-9DDF-FBF3FDB48731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/>
            <a:t>personalised </a:t>
          </a:r>
        </a:p>
      </dgm:t>
    </dgm:pt>
    <dgm:pt modelId="{B9AFA914-00F6-4920-9102-A8869B9FCCC0}" type="parTrans" cxnId="{51F577C1-E205-41EE-87AD-277CAFB22BEF}">
      <dgm:prSet/>
      <dgm:spPr/>
      <dgm:t>
        <a:bodyPr/>
        <a:lstStyle/>
        <a:p>
          <a:endParaRPr lang="en-US"/>
        </a:p>
      </dgm:t>
    </dgm:pt>
    <dgm:pt modelId="{A48B2095-34CF-4A0A-89FD-AB88F40F25E1}" type="sibTrans" cxnId="{51F577C1-E205-41EE-87AD-277CAFB22BEF}">
      <dgm:prSet/>
      <dgm:spPr/>
      <dgm:t>
        <a:bodyPr/>
        <a:lstStyle/>
        <a:p>
          <a:endParaRPr lang="en-US"/>
        </a:p>
      </dgm:t>
    </dgm:pt>
    <dgm:pt modelId="{EED4FD57-2232-4A35-A53A-AA75911A33BC}">
      <dgm:prSet phldrT="[Text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/>
            <a:t>Peer based</a:t>
          </a:r>
        </a:p>
      </dgm:t>
    </dgm:pt>
    <dgm:pt modelId="{656605D8-396C-4FFA-9AC9-19489785A31F}" type="parTrans" cxnId="{CAFBA834-074C-440D-BB56-0CAAD4138230}">
      <dgm:prSet/>
      <dgm:spPr/>
      <dgm:t>
        <a:bodyPr/>
        <a:lstStyle/>
        <a:p>
          <a:endParaRPr lang="en-US"/>
        </a:p>
      </dgm:t>
    </dgm:pt>
    <dgm:pt modelId="{B3C7D1DE-364D-482F-8953-BF9BB389B6B2}" type="sibTrans" cxnId="{CAFBA834-074C-440D-BB56-0CAAD4138230}">
      <dgm:prSet/>
      <dgm:spPr/>
      <dgm:t>
        <a:bodyPr/>
        <a:lstStyle/>
        <a:p>
          <a:endParaRPr lang="en-US"/>
        </a:p>
      </dgm:t>
    </dgm:pt>
    <dgm:pt modelId="{C224E7EC-2353-4F52-A626-5D033F8F81C0}">
      <dgm:prSet phldrT="[Text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/>
            <a:t>Particular skills</a:t>
          </a:r>
        </a:p>
      </dgm:t>
    </dgm:pt>
    <dgm:pt modelId="{F7661ACF-91F5-4292-A486-8C6507F6DC5B}" type="parTrans" cxnId="{2335C67F-F7D3-4492-AB6D-2E3F9F60B143}">
      <dgm:prSet/>
      <dgm:spPr/>
      <dgm:t>
        <a:bodyPr/>
        <a:lstStyle/>
        <a:p>
          <a:endParaRPr lang="en-US"/>
        </a:p>
      </dgm:t>
    </dgm:pt>
    <dgm:pt modelId="{B234279D-1446-4637-A2DD-6B18C2B3E8A7}" type="sibTrans" cxnId="{2335C67F-F7D3-4492-AB6D-2E3F9F60B143}">
      <dgm:prSet/>
      <dgm:spPr/>
      <dgm:t>
        <a:bodyPr/>
        <a:lstStyle/>
        <a:p>
          <a:endParaRPr lang="en-US"/>
        </a:p>
      </dgm:t>
    </dgm:pt>
    <dgm:pt modelId="{51C409C4-F2E3-49B3-A0AA-82620562B8BC}">
      <dgm:prSet phldrT="[Text]"/>
      <dgm:spPr/>
      <dgm:t>
        <a:bodyPr/>
        <a:lstStyle/>
        <a:p>
          <a:r>
            <a:rPr lang="en-US"/>
            <a:t>programme &amp; collaboration</a:t>
          </a:r>
        </a:p>
      </dgm:t>
    </dgm:pt>
    <dgm:pt modelId="{95174718-4FB0-46CA-AA55-B3D299FF5393}" type="parTrans" cxnId="{2F69472C-5174-4B2E-BF0E-73E80923F9D2}">
      <dgm:prSet/>
      <dgm:spPr/>
      <dgm:t>
        <a:bodyPr/>
        <a:lstStyle/>
        <a:p>
          <a:endParaRPr lang="en-US"/>
        </a:p>
      </dgm:t>
    </dgm:pt>
    <dgm:pt modelId="{93265C86-AC01-4F79-8168-224B89A8BF3D}" type="sibTrans" cxnId="{2F69472C-5174-4B2E-BF0E-73E80923F9D2}">
      <dgm:prSet/>
      <dgm:spPr/>
      <dgm:t>
        <a:bodyPr/>
        <a:lstStyle/>
        <a:p>
          <a:endParaRPr lang="en-US"/>
        </a:p>
      </dgm:t>
    </dgm:pt>
    <dgm:pt modelId="{53DF2D76-2529-4CA7-9179-6CC81C2F49E8}">
      <dgm:prSet/>
      <dgm:spPr/>
      <dgm:t>
        <a:bodyPr/>
        <a:lstStyle/>
        <a:p>
          <a:r>
            <a:rPr lang="en-US"/>
            <a:t>APPROACHES</a:t>
          </a:r>
        </a:p>
      </dgm:t>
    </dgm:pt>
    <dgm:pt modelId="{27705C69-2E28-42B6-934C-798A23EA67AA}" type="parTrans" cxnId="{AB78C19B-E25D-4E38-8873-D64D326C8F82}">
      <dgm:prSet/>
      <dgm:spPr/>
      <dgm:t>
        <a:bodyPr/>
        <a:lstStyle/>
        <a:p>
          <a:endParaRPr lang="en-US"/>
        </a:p>
      </dgm:t>
    </dgm:pt>
    <dgm:pt modelId="{6B396D70-63DD-4E5A-B80D-FFCCEB81CC7D}" type="sibTrans" cxnId="{AB78C19B-E25D-4E38-8873-D64D326C8F82}">
      <dgm:prSet/>
      <dgm:spPr/>
      <dgm:t>
        <a:bodyPr/>
        <a:lstStyle/>
        <a:p>
          <a:endParaRPr lang="en-US"/>
        </a:p>
      </dgm:t>
    </dgm:pt>
    <dgm:pt modelId="{C195C414-760B-4AEE-9379-F9C5CF9876BD}">
      <dgm:prSet phldrT="[Text]"/>
      <dgm:spPr/>
      <dgm:t>
        <a:bodyPr/>
        <a:lstStyle/>
        <a:p>
          <a:r>
            <a:rPr lang="en-US"/>
            <a:t>Coaching &amp; Practice</a:t>
          </a:r>
        </a:p>
      </dgm:t>
    </dgm:pt>
    <dgm:pt modelId="{CE45C4FE-33C0-4A65-9459-8C8AB849E6A0}" type="parTrans" cxnId="{10B1AB55-58D2-48CB-8D1B-B108DA04670F}">
      <dgm:prSet/>
      <dgm:spPr/>
      <dgm:t>
        <a:bodyPr/>
        <a:lstStyle/>
        <a:p>
          <a:endParaRPr lang="en-US"/>
        </a:p>
      </dgm:t>
    </dgm:pt>
    <dgm:pt modelId="{3B7261A1-50E9-4B3D-8852-9BE32B773FF9}" type="sibTrans" cxnId="{10B1AB55-58D2-48CB-8D1B-B108DA04670F}">
      <dgm:prSet/>
      <dgm:spPr/>
      <dgm:t>
        <a:bodyPr/>
        <a:lstStyle/>
        <a:p>
          <a:endParaRPr lang="en-US"/>
        </a:p>
      </dgm:t>
    </dgm:pt>
    <dgm:pt modelId="{672768ED-40FE-4965-9E83-8ED04D5F8AE7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/>
            <a:t>Performance support</a:t>
          </a:r>
        </a:p>
      </dgm:t>
    </dgm:pt>
    <dgm:pt modelId="{12703BBB-6165-4400-8AF2-5590EA817CF9}" type="parTrans" cxnId="{5574FCD1-2DA1-46B3-9153-0586414522CC}">
      <dgm:prSet/>
      <dgm:spPr/>
      <dgm:t>
        <a:bodyPr/>
        <a:lstStyle/>
        <a:p>
          <a:endParaRPr lang="en-US"/>
        </a:p>
      </dgm:t>
    </dgm:pt>
    <dgm:pt modelId="{5A29EE93-10D9-41FC-A4B4-1888548061D0}" type="sibTrans" cxnId="{5574FCD1-2DA1-46B3-9153-0586414522CC}">
      <dgm:prSet/>
      <dgm:spPr/>
      <dgm:t>
        <a:bodyPr/>
        <a:lstStyle/>
        <a:p>
          <a:endParaRPr lang="en-US"/>
        </a:p>
      </dgm:t>
    </dgm:pt>
    <dgm:pt modelId="{98574F18-D90C-497A-A3BA-AEBC2E865E0D}">
      <dgm:prSet phldrT="[Text]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US"/>
            <a:t>Collaborative learning</a:t>
          </a:r>
        </a:p>
      </dgm:t>
    </dgm:pt>
    <dgm:pt modelId="{90C4A732-04D7-4375-A4D2-EB9D1B1CDC6B}" type="parTrans" cxnId="{3D3C64E2-2A4D-4B93-A936-35DBC3EA7C1A}">
      <dgm:prSet/>
      <dgm:spPr/>
      <dgm:t>
        <a:bodyPr/>
        <a:lstStyle/>
        <a:p>
          <a:endParaRPr lang="en-US"/>
        </a:p>
      </dgm:t>
    </dgm:pt>
    <dgm:pt modelId="{D9D1246F-A5C3-4E0F-BD8F-9ABE68CCC57C}" type="sibTrans" cxnId="{3D3C64E2-2A4D-4B93-A936-35DBC3EA7C1A}">
      <dgm:prSet/>
      <dgm:spPr/>
      <dgm:t>
        <a:bodyPr/>
        <a:lstStyle/>
        <a:p>
          <a:endParaRPr lang="en-US"/>
        </a:p>
      </dgm:t>
    </dgm:pt>
    <dgm:pt modelId="{E88CD716-5B88-47A7-AB56-AEBA997E1749}" type="pres">
      <dgm:prSet presAssocID="{B0FCC540-905A-4FD0-831C-6A9D6CD9397E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C5016FD5-26BF-4E87-9100-387B1E81578C}" type="pres">
      <dgm:prSet presAssocID="{3F35B95E-0F13-480C-B13E-7CB9AD663C55}" presName="horFlow" presStyleCnt="0"/>
      <dgm:spPr/>
    </dgm:pt>
    <dgm:pt modelId="{B8D8B6A5-4430-44F8-8923-8BB57DC8A1BC}" type="pres">
      <dgm:prSet presAssocID="{3F35B95E-0F13-480C-B13E-7CB9AD663C55}" presName="bigChev" presStyleLbl="node1" presStyleIdx="0" presStyleCnt="4"/>
      <dgm:spPr/>
    </dgm:pt>
    <dgm:pt modelId="{53F6791D-E71F-4CEF-8713-A4A94672449B}" type="pres">
      <dgm:prSet presAssocID="{85DC4D0A-0888-4956-B504-E05BADFE4BDC}" presName="parTrans" presStyleCnt="0"/>
      <dgm:spPr/>
    </dgm:pt>
    <dgm:pt modelId="{90CB0772-9B74-4929-8314-91449D19834E}" type="pres">
      <dgm:prSet presAssocID="{DAD40665-11F9-462E-9239-913CF1272B93}" presName="node" presStyleLbl="alignAccFollowNode1" presStyleIdx="0" presStyleCnt="16">
        <dgm:presLayoutVars>
          <dgm:bulletEnabled val="1"/>
        </dgm:presLayoutVars>
      </dgm:prSet>
      <dgm:spPr/>
    </dgm:pt>
    <dgm:pt modelId="{A0D4B598-66CB-45FB-AEF2-5CACED5100D9}" type="pres">
      <dgm:prSet presAssocID="{5A198CA6-4741-4B69-B2E9-3FC94EB04E43}" presName="sibTrans" presStyleCnt="0"/>
      <dgm:spPr/>
    </dgm:pt>
    <dgm:pt modelId="{CC0836AA-3450-4BB5-8F19-F01157721654}" type="pres">
      <dgm:prSet presAssocID="{F5C07136-ABF0-4833-9BE9-E9768FC9223C}" presName="node" presStyleLbl="alignAccFollowNode1" presStyleIdx="1" presStyleCnt="16">
        <dgm:presLayoutVars>
          <dgm:bulletEnabled val="1"/>
        </dgm:presLayoutVars>
      </dgm:prSet>
      <dgm:spPr/>
    </dgm:pt>
    <dgm:pt modelId="{D5705284-D27C-46DB-B434-48C0F40AA352}" type="pres">
      <dgm:prSet presAssocID="{C51CF2DE-058A-4656-9F9A-3021F3043474}" presName="sibTrans" presStyleCnt="0"/>
      <dgm:spPr/>
    </dgm:pt>
    <dgm:pt modelId="{82B480FB-5857-491D-A958-FF86DBD9C619}" type="pres">
      <dgm:prSet presAssocID="{410C3369-D06D-4901-9516-D3B1D54D4712}" presName="node" presStyleLbl="alignAccFollowNode1" presStyleIdx="2" presStyleCnt="16">
        <dgm:presLayoutVars>
          <dgm:bulletEnabled val="1"/>
        </dgm:presLayoutVars>
      </dgm:prSet>
      <dgm:spPr/>
    </dgm:pt>
    <dgm:pt modelId="{95930D55-C77F-4274-A640-0B0751098DCA}" type="pres">
      <dgm:prSet presAssocID="{4DE1FA5E-6DA6-4C3B-AD36-03E5A859F7CB}" presName="sibTrans" presStyleCnt="0"/>
      <dgm:spPr/>
    </dgm:pt>
    <dgm:pt modelId="{8E0C6672-8752-41C1-A84D-45A930EABB29}" type="pres">
      <dgm:prSet presAssocID="{C224E7EC-2353-4F52-A626-5D033F8F81C0}" presName="node" presStyleLbl="alignAccFollowNode1" presStyleIdx="3" presStyleCnt="16">
        <dgm:presLayoutVars>
          <dgm:bulletEnabled val="1"/>
        </dgm:presLayoutVars>
      </dgm:prSet>
      <dgm:spPr/>
    </dgm:pt>
    <dgm:pt modelId="{51434F6D-C95A-4D10-85CB-7E079878EEA4}" type="pres">
      <dgm:prSet presAssocID="{3F35B95E-0F13-480C-B13E-7CB9AD663C55}" presName="vSp" presStyleCnt="0"/>
      <dgm:spPr/>
    </dgm:pt>
    <dgm:pt modelId="{122D5AB4-8714-4569-9F1D-5524F4CF247E}" type="pres">
      <dgm:prSet presAssocID="{168AA47A-170F-4FA2-B4FB-E473DD4EA9F5}" presName="horFlow" presStyleCnt="0"/>
      <dgm:spPr/>
    </dgm:pt>
    <dgm:pt modelId="{3C401AAC-DBFF-4EB2-87AF-42BEAE8E5779}" type="pres">
      <dgm:prSet presAssocID="{168AA47A-170F-4FA2-B4FB-E473DD4EA9F5}" presName="bigChev" presStyleLbl="node1" presStyleIdx="1" presStyleCnt="4"/>
      <dgm:spPr/>
    </dgm:pt>
    <dgm:pt modelId="{B1E00846-31B8-416D-9F98-D754B4ACD50F}" type="pres">
      <dgm:prSet presAssocID="{4FFBEF4C-E068-4308-B36F-F587FC798472}" presName="parTrans" presStyleCnt="0"/>
      <dgm:spPr/>
    </dgm:pt>
    <dgm:pt modelId="{6C0F0798-6D5C-468A-AC4E-2F3375AFFF03}" type="pres">
      <dgm:prSet presAssocID="{927FBC7E-913F-49CA-958F-9D8A30CDB895}" presName="node" presStyleLbl="alignAccFollowNode1" presStyleIdx="4" presStyleCnt="16">
        <dgm:presLayoutVars>
          <dgm:bulletEnabled val="1"/>
        </dgm:presLayoutVars>
      </dgm:prSet>
      <dgm:spPr/>
    </dgm:pt>
    <dgm:pt modelId="{268C1E60-9D5F-4E3C-9232-6F996738E895}" type="pres">
      <dgm:prSet presAssocID="{D344B6C7-886B-4CF1-A3E8-6A916E54A27C}" presName="sibTrans" presStyleCnt="0"/>
      <dgm:spPr/>
    </dgm:pt>
    <dgm:pt modelId="{222E630A-3E12-4C49-B093-763A5B206534}" type="pres">
      <dgm:prSet presAssocID="{983BC733-BEAD-41BD-8FDC-12763EF13844}" presName="node" presStyleLbl="alignAccFollowNode1" presStyleIdx="5" presStyleCnt="16">
        <dgm:presLayoutVars>
          <dgm:bulletEnabled val="1"/>
        </dgm:presLayoutVars>
      </dgm:prSet>
      <dgm:spPr/>
    </dgm:pt>
    <dgm:pt modelId="{DAFCC10C-E9FC-4B56-AD43-EC9638B2DF62}" type="pres">
      <dgm:prSet presAssocID="{07EA246A-E29E-4735-9A15-EE588CEEDC33}" presName="sibTrans" presStyleCnt="0"/>
      <dgm:spPr/>
    </dgm:pt>
    <dgm:pt modelId="{8645B471-C40C-48E0-9500-65F93E7C1857}" type="pres">
      <dgm:prSet presAssocID="{7B31043A-F8F1-4AD0-B982-9D21F4C2A929}" presName="node" presStyleLbl="alignAccFollowNode1" presStyleIdx="6" presStyleCnt="16">
        <dgm:presLayoutVars>
          <dgm:bulletEnabled val="1"/>
        </dgm:presLayoutVars>
      </dgm:prSet>
      <dgm:spPr/>
    </dgm:pt>
    <dgm:pt modelId="{46E0D2B4-6DC5-490E-B4AB-D2DF40BB66EA}" type="pres">
      <dgm:prSet presAssocID="{967FAD7D-3862-40F2-BCAF-4DB889A4B1DF}" presName="sibTrans" presStyleCnt="0"/>
      <dgm:spPr/>
    </dgm:pt>
    <dgm:pt modelId="{D0A507FB-6593-47DB-B2EA-4FA2F7C17710}" type="pres">
      <dgm:prSet presAssocID="{EED4FD57-2232-4A35-A53A-AA75911A33BC}" presName="node" presStyleLbl="alignAccFollowNode1" presStyleIdx="7" presStyleCnt="16">
        <dgm:presLayoutVars>
          <dgm:bulletEnabled val="1"/>
        </dgm:presLayoutVars>
      </dgm:prSet>
      <dgm:spPr/>
    </dgm:pt>
    <dgm:pt modelId="{25483B58-588D-425C-96BD-28E953A40CEB}" type="pres">
      <dgm:prSet presAssocID="{168AA47A-170F-4FA2-B4FB-E473DD4EA9F5}" presName="vSp" presStyleCnt="0"/>
      <dgm:spPr/>
    </dgm:pt>
    <dgm:pt modelId="{8C4B2E05-FDEE-4B3F-BA0F-91280E91070D}" type="pres">
      <dgm:prSet presAssocID="{E55E9B79-F88C-4AD0-91C9-89EE6CCCC4CF}" presName="horFlow" presStyleCnt="0"/>
      <dgm:spPr/>
    </dgm:pt>
    <dgm:pt modelId="{623E5874-24D6-452D-BAC5-13958B967075}" type="pres">
      <dgm:prSet presAssocID="{E55E9B79-F88C-4AD0-91C9-89EE6CCCC4CF}" presName="bigChev" presStyleLbl="node1" presStyleIdx="2" presStyleCnt="4"/>
      <dgm:spPr/>
    </dgm:pt>
    <dgm:pt modelId="{AADB33EC-3D9A-40F6-889C-E82A599EE36A}" type="pres">
      <dgm:prSet presAssocID="{4DA31855-D1E2-45FB-8255-9524D0B0D52F}" presName="parTrans" presStyleCnt="0"/>
      <dgm:spPr/>
    </dgm:pt>
    <dgm:pt modelId="{C8527C9E-1EDB-4ECA-AFA3-B8F2789EFB12}" type="pres">
      <dgm:prSet presAssocID="{11865DB5-CE39-4FA0-A54D-748323EF5027}" presName="node" presStyleLbl="alignAccFollowNode1" presStyleIdx="8" presStyleCnt="16">
        <dgm:presLayoutVars>
          <dgm:bulletEnabled val="1"/>
        </dgm:presLayoutVars>
      </dgm:prSet>
      <dgm:spPr/>
    </dgm:pt>
    <dgm:pt modelId="{126726EC-4608-41E0-B37D-42097366DA30}" type="pres">
      <dgm:prSet presAssocID="{D69F3FB7-3B16-4A59-A9E9-2F6B981A32EA}" presName="sibTrans" presStyleCnt="0"/>
      <dgm:spPr/>
    </dgm:pt>
    <dgm:pt modelId="{AFD8AC95-D81C-4BF8-9A5B-E466B1EE2CDF}" type="pres">
      <dgm:prSet presAssocID="{51C409C4-F2E3-49B3-A0AA-82620562B8BC}" presName="node" presStyleLbl="alignAccFollowNode1" presStyleIdx="9" presStyleCnt="16">
        <dgm:presLayoutVars>
          <dgm:bulletEnabled val="1"/>
        </dgm:presLayoutVars>
      </dgm:prSet>
      <dgm:spPr/>
    </dgm:pt>
    <dgm:pt modelId="{FA2452CC-7828-4479-98D9-FEB81130E662}" type="pres">
      <dgm:prSet presAssocID="{93265C86-AC01-4F79-8168-224B89A8BF3D}" presName="sibTrans" presStyleCnt="0"/>
      <dgm:spPr/>
    </dgm:pt>
    <dgm:pt modelId="{ED1EF603-F753-4D70-ABC0-565B6B3F1431}" type="pres">
      <dgm:prSet presAssocID="{D4CE6EAB-D1B7-4FC6-9DDF-FBF3FDB48731}" presName="node" presStyleLbl="alignAccFollowNode1" presStyleIdx="10" presStyleCnt="16">
        <dgm:presLayoutVars>
          <dgm:bulletEnabled val="1"/>
        </dgm:presLayoutVars>
      </dgm:prSet>
      <dgm:spPr/>
    </dgm:pt>
    <dgm:pt modelId="{927B56DC-BCEF-4D6C-8F96-E1F0752F9B5A}" type="pres">
      <dgm:prSet presAssocID="{A48B2095-34CF-4A0A-89FD-AB88F40F25E1}" presName="sibTrans" presStyleCnt="0"/>
      <dgm:spPr/>
    </dgm:pt>
    <dgm:pt modelId="{3AD8875E-73EE-481F-A931-C1F01A5DD88A}" type="pres">
      <dgm:prSet presAssocID="{A8DF82EE-F0C1-47EE-9317-064248360BFD}" presName="node" presStyleLbl="alignAccFollowNode1" presStyleIdx="11" presStyleCnt="16">
        <dgm:presLayoutVars>
          <dgm:bulletEnabled val="1"/>
        </dgm:presLayoutVars>
      </dgm:prSet>
      <dgm:spPr/>
    </dgm:pt>
    <dgm:pt modelId="{787BEA41-D1A4-4D1C-BFB4-50DE8F4548D0}" type="pres">
      <dgm:prSet presAssocID="{E55E9B79-F88C-4AD0-91C9-89EE6CCCC4CF}" presName="vSp" presStyleCnt="0"/>
      <dgm:spPr/>
    </dgm:pt>
    <dgm:pt modelId="{CE86A76A-074E-48E4-9B4C-AFC0CC335487}" type="pres">
      <dgm:prSet presAssocID="{53DF2D76-2529-4CA7-9179-6CC81C2F49E8}" presName="horFlow" presStyleCnt="0"/>
      <dgm:spPr/>
    </dgm:pt>
    <dgm:pt modelId="{8339BB7B-2973-40D5-A351-3106EB682F3F}" type="pres">
      <dgm:prSet presAssocID="{53DF2D76-2529-4CA7-9179-6CC81C2F49E8}" presName="bigChev" presStyleLbl="node1" presStyleIdx="3" presStyleCnt="4"/>
      <dgm:spPr/>
    </dgm:pt>
    <dgm:pt modelId="{3F2ADC9D-0586-4F19-AA2C-1AA02A237EA6}" type="pres">
      <dgm:prSet presAssocID="{47129C6F-F919-4F20-B78C-50B8FF214479}" presName="parTrans" presStyleCnt="0"/>
      <dgm:spPr/>
    </dgm:pt>
    <dgm:pt modelId="{27EA15E9-F6BF-4D14-AA1E-956AE52887A6}" type="pres">
      <dgm:prSet presAssocID="{25326F54-EEBB-459E-8DBE-192A76FF64F2}" presName="node" presStyleLbl="alignAccFollowNode1" presStyleIdx="12" presStyleCnt="16">
        <dgm:presLayoutVars>
          <dgm:bulletEnabled val="1"/>
        </dgm:presLayoutVars>
      </dgm:prSet>
      <dgm:spPr/>
    </dgm:pt>
    <dgm:pt modelId="{5709AAA4-1836-41D4-AF96-8CB1D9885B4F}" type="pres">
      <dgm:prSet presAssocID="{63190636-0E6B-4B2F-B54F-83E3E4B14654}" presName="sibTrans" presStyleCnt="0"/>
      <dgm:spPr/>
    </dgm:pt>
    <dgm:pt modelId="{1D255832-790F-4F78-A72A-5AE1B203B110}" type="pres">
      <dgm:prSet presAssocID="{C195C414-760B-4AEE-9379-F9C5CF9876BD}" presName="node" presStyleLbl="alignAccFollowNode1" presStyleIdx="13" presStyleCnt="16">
        <dgm:presLayoutVars>
          <dgm:bulletEnabled val="1"/>
        </dgm:presLayoutVars>
      </dgm:prSet>
      <dgm:spPr/>
    </dgm:pt>
    <dgm:pt modelId="{62CC78DD-42CA-43F5-855D-0B8AF85F6AB9}" type="pres">
      <dgm:prSet presAssocID="{3B7261A1-50E9-4B3D-8852-9BE32B773FF9}" presName="sibTrans" presStyleCnt="0"/>
      <dgm:spPr/>
    </dgm:pt>
    <dgm:pt modelId="{ABECBD11-30F8-430E-BFBD-253087AF873F}" type="pres">
      <dgm:prSet presAssocID="{672768ED-40FE-4965-9E83-8ED04D5F8AE7}" presName="node" presStyleLbl="alignAccFollowNode1" presStyleIdx="14" presStyleCnt="16">
        <dgm:presLayoutVars>
          <dgm:bulletEnabled val="1"/>
        </dgm:presLayoutVars>
      </dgm:prSet>
      <dgm:spPr/>
    </dgm:pt>
    <dgm:pt modelId="{D11A8DBC-C9D1-4C1A-B4C7-9865ACB44DE0}" type="pres">
      <dgm:prSet presAssocID="{5A29EE93-10D9-41FC-A4B4-1888548061D0}" presName="sibTrans" presStyleCnt="0"/>
      <dgm:spPr/>
    </dgm:pt>
    <dgm:pt modelId="{2CE88C96-FFCC-4053-852D-B4206E346927}" type="pres">
      <dgm:prSet presAssocID="{98574F18-D90C-497A-A3BA-AEBC2E865E0D}" presName="node" presStyleLbl="alignAccFollowNode1" presStyleIdx="15" presStyleCnt="16">
        <dgm:presLayoutVars>
          <dgm:bulletEnabled val="1"/>
        </dgm:presLayoutVars>
      </dgm:prSet>
      <dgm:spPr/>
    </dgm:pt>
  </dgm:ptLst>
  <dgm:cxnLst>
    <dgm:cxn modelId="{AD54D801-EAE2-4903-AA73-B43E6BAB3522}" type="presOf" srcId="{DAD40665-11F9-462E-9239-913CF1272B93}" destId="{90CB0772-9B74-4929-8314-91449D19834E}" srcOrd="0" destOrd="0" presId="urn:microsoft.com/office/officeart/2005/8/layout/lProcess3"/>
    <dgm:cxn modelId="{4B0C5E20-99BC-42D1-ADC6-9BF565632666}" srcId="{3F35B95E-0F13-480C-B13E-7CB9AD663C55}" destId="{DAD40665-11F9-462E-9239-913CF1272B93}" srcOrd="0" destOrd="0" parTransId="{85DC4D0A-0888-4956-B504-E05BADFE4BDC}" sibTransId="{5A198CA6-4741-4B69-B2E9-3FC94EB04E43}"/>
    <dgm:cxn modelId="{51095F2A-E90D-4E3E-9D67-23F59C03DDC6}" srcId="{53DF2D76-2529-4CA7-9179-6CC81C2F49E8}" destId="{25326F54-EEBB-459E-8DBE-192A76FF64F2}" srcOrd="0" destOrd="0" parTransId="{47129C6F-F919-4F20-B78C-50B8FF214479}" sibTransId="{63190636-0E6B-4B2F-B54F-83E3E4B14654}"/>
    <dgm:cxn modelId="{FBF2AD2B-2A03-48A6-8B44-251A6F5AA79F}" type="presOf" srcId="{983BC733-BEAD-41BD-8FDC-12763EF13844}" destId="{222E630A-3E12-4C49-B093-763A5B206534}" srcOrd="0" destOrd="0" presId="urn:microsoft.com/office/officeart/2005/8/layout/lProcess3"/>
    <dgm:cxn modelId="{2F69472C-5174-4B2E-BF0E-73E80923F9D2}" srcId="{E55E9B79-F88C-4AD0-91C9-89EE6CCCC4CF}" destId="{51C409C4-F2E3-49B3-A0AA-82620562B8BC}" srcOrd="1" destOrd="0" parTransId="{95174718-4FB0-46CA-AA55-B3D299FF5393}" sibTransId="{93265C86-AC01-4F79-8168-224B89A8BF3D}"/>
    <dgm:cxn modelId="{45820632-8C9D-4E33-A494-9C9691E46599}" type="presOf" srcId="{98574F18-D90C-497A-A3BA-AEBC2E865E0D}" destId="{2CE88C96-FFCC-4053-852D-B4206E346927}" srcOrd="0" destOrd="0" presId="urn:microsoft.com/office/officeart/2005/8/layout/lProcess3"/>
    <dgm:cxn modelId="{CAFBA834-074C-440D-BB56-0CAAD4138230}" srcId="{168AA47A-170F-4FA2-B4FB-E473DD4EA9F5}" destId="{EED4FD57-2232-4A35-A53A-AA75911A33BC}" srcOrd="3" destOrd="0" parTransId="{656605D8-396C-4FFA-9AC9-19489785A31F}" sibTransId="{B3C7D1DE-364D-482F-8953-BF9BB389B6B2}"/>
    <dgm:cxn modelId="{43C76A35-28AB-4EA2-ACE3-BCAB22340778}" type="presOf" srcId="{C224E7EC-2353-4F52-A626-5D033F8F81C0}" destId="{8E0C6672-8752-41C1-A84D-45A930EABB29}" srcOrd="0" destOrd="0" presId="urn:microsoft.com/office/officeart/2005/8/layout/lProcess3"/>
    <dgm:cxn modelId="{86407F39-4A01-4E55-92E4-CC316A694EA0}" type="presOf" srcId="{C195C414-760B-4AEE-9379-F9C5CF9876BD}" destId="{1D255832-790F-4F78-A72A-5AE1B203B110}" srcOrd="0" destOrd="0" presId="urn:microsoft.com/office/officeart/2005/8/layout/lProcess3"/>
    <dgm:cxn modelId="{E66CEB3C-EFE0-4643-A245-DD2C200B39E0}" type="presOf" srcId="{B0FCC540-905A-4FD0-831C-6A9D6CD9397E}" destId="{E88CD716-5B88-47A7-AB56-AEBA997E1749}" srcOrd="0" destOrd="0" presId="urn:microsoft.com/office/officeart/2005/8/layout/lProcess3"/>
    <dgm:cxn modelId="{D95EF45C-F862-4540-AFCA-C885DEA3C48D}" type="presOf" srcId="{927FBC7E-913F-49CA-958F-9D8A30CDB895}" destId="{6C0F0798-6D5C-468A-AC4E-2F3375AFFF03}" srcOrd="0" destOrd="0" presId="urn:microsoft.com/office/officeart/2005/8/layout/lProcess3"/>
    <dgm:cxn modelId="{3AE53A5F-1CD5-445B-833E-A0CB930C2DE5}" type="presOf" srcId="{3F35B95E-0F13-480C-B13E-7CB9AD663C55}" destId="{B8D8B6A5-4430-44F8-8923-8BB57DC8A1BC}" srcOrd="0" destOrd="0" presId="urn:microsoft.com/office/officeart/2005/8/layout/lProcess3"/>
    <dgm:cxn modelId="{84D99841-54BE-485D-AC07-BF85C09B7A5D}" type="presOf" srcId="{410C3369-D06D-4901-9516-D3B1D54D4712}" destId="{82B480FB-5857-491D-A958-FF86DBD9C619}" srcOrd="0" destOrd="0" presId="urn:microsoft.com/office/officeart/2005/8/layout/lProcess3"/>
    <dgm:cxn modelId="{F0B01166-03F3-49EC-A22E-1749717086E5}" type="presOf" srcId="{E55E9B79-F88C-4AD0-91C9-89EE6CCCC4CF}" destId="{623E5874-24D6-452D-BAC5-13958B967075}" srcOrd="0" destOrd="0" presId="urn:microsoft.com/office/officeart/2005/8/layout/lProcess3"/>
    <dgm:cxn modelId="{93CD6566-8041-466B-B3B2-29A406019711}" srcId="{B0FCC540-905A-4FD0-831C-6A9D6CD9397E}" destId="{3F35B95E-0F13-480C-B13E-7CB9AD663C55}" srcOrd="0" destOrd="0" parTransId="{9FE61CE4-4857-4D0B-AFFD-5C224C5E1B29}" sibTransId="{312A11C3-D03C-4A76-BBCD-CEF5796D6E6B}"/>
    <dgm:cxn modelId="{17473868-F842-4D1C-985B-6FFD35F84DA8}" type="presOf" srcId="{672768ED-40FE-4965-9E83-8ED04D5F8AE7}" destId="{ABECBD11-30F8-430E-BFBD-253087AF873F}" srcOrd="0" destOrd="0" presId="urn:microsoft.com/office/officeart/2005/8/layout/lProcess3"/>
    <dgm:cxn modelId="{7D8C3C6C-A0BD-4B75-8CBA-C81B845CDF94}" type="presOf" srcId="{25326F54-EEBB-459E-8DBE-192A76FF64F2}" destId="{27EA15E9-F6BF-4D14-AA1E-956AE52887A6}" srcOrd="0" destOrd="0" presId="urn:microsoft.com/office/officeart/2005/8/layout/lProcess3"/>
    <dgm:cxn modelId="{10B1AB55-58D2-48CB-8D1B-B108DA04670F}" srcId="{53DF2D76-2529-4CA7-9179-6CC81C2F49E8}" destId="{C195C414-760B-4AEE-9379-F9C5CF9876BD}" srcOrd="1" destOrd="0" parTransId="{CE45C4FE-33C0-4A65-9459-8C8AB849E6A0}" sibTransId="{3B7261A1-50E9-4B3D-8852-9BE32B773FF9}"/>
    <dgm:cxn modelId="{CAC80B76-B6A0-4862-B7E3-13700851B06A}" type="presOf" srcId="{A8DF82EE-F0C1-47EE-9317-064248360BFD}" destId="{3AD8875E-73EE-481F-A931-C1F01A5DD88A}" srcOrd="0" destOrd="0" presId="urn:microsoft.com/office/officeart/2005/8/layout/lProcess3"/>
    <dgm:cxn modelId="{2335C67F-F7D3-4492-AB6D-2E3F9F60B143}" srcId="{3F35B95E-0F13-480C-B13E-7CB9AD663C55}" destId="{C224E7EC-2353-4F52-A626-5D033F8F81C0}" srcOrd="3" destOrd="0" parTransId="{F7661ACF-91F5-4292-A486-8C6507F6DC5B}" sibTransId="{B234279D-1446-4637-A2DD-6B18C2B3E8A7}"/>
    <dgm:cxn modelId="{9B3F0688-0795-4746-833C-9887301964C2}" type="presOf" srcId="{EED4FD57-2232-4A35-A53A-AA75911A33BC}" destId="{D0A507FB-6593-47DB-B2EA-4FA2F7C17710}" srcOrd="0" destOrd="0" presId="urn:microsoft.com/office/officeart/2005/8/layout/lProcess3"/>
    <dgm:cxn modelId="{A2D35D8A-84A8-4624-8A3C-5AF42084C3D2}" type="presOf" srcId="{7B31043A-F8F1-4AD0-B982-9D21F4C2A929}" destId="{8645B471-C40C-48E0-9500-65F93E7C1857}" srcOrd="0" destOrd="0" presId="urn:microsoft.com/office/officeart/2005/8/layout/lProcess3"/>
    <dgm:cxn modelId="{ED000F91-1088-4E9C-BA07-8749AEFA14E7}" srcId="{E55E9B79-F88C-4AD0-91C9-89EE6CCCC4CF}" destId="{11865DB5-CE39-4FA0-A54D-748323EF5027}" srcOrd="0" destOrd="0" parTransId="{4DA31855-D1E2-45FB-8255-9524D0B0D52F}" sibTransId="{D69F3FB7-3B16-4A59-A9E9-2F6B981A32EA}"/>
    <dgm:cxn modelId="{3BEEBA95-3FA8-427B-889D-345205C8384E}" type="presOf" srcId="{51C409C4-F2E3-49B3-A0AA-82620562B8BC}" destId="{AFD8AC95-D81C-4BF8-9A5B-E466B1EE2CDF}" srcOrd="0" destOrd="0" presId="urn:microsoft.com/office/officeart/2005/8/layout/lProcess3"/>
    <dgm:cxn modelId="{AB78C19B-E25D-4E38-8873-D64D326C8F82}" srcId="{B0FCC540-905A-4FD0-831C-6A9D6CD9397E}" destId="{53DF2D76-2529-4CA7-9179-6CC81C2F49E8}" srcOrd="3" destOrd="0" parTransId="{27705C69-2E28-42B6-934C-798A23EA67AA}" sibTransId="{6B396D70-63DD-4E5A-B80D-FFCCEB81CC7D}"/>
    <dgm:cxn modelId="{904AD4A0-FA0A-4A1C-81CF-75F3B1EA08FE}" srcId="{B0FCC540-905A-4FD0-831C-6A9D6CD9397E}" destId="{E55E9B79-F88C-4AD0-91C9-89EE6CCCC4CF}" srcOrd="2" destOrd="0" parTransId="{F58A3139-C662-4F22-9330-BBB3A6B5643C}" sibTransId="{E84550DC-3C2C-4B9B-B174-FEEE29179730}"/>
    <dgm:cxn modelId="{CC6E1FA6-94B2-48EA-913D-6E7AC71D50CE}" srcId="{E55E9B79-F88C-4AD0-91C9-89EE6CCCC4CF}" destId="{A8DF82EE-F0C1-47EE-9317-064248360BFD}" srcOrd="3" destOrd="0" parTransId="{0979E20F-C04D-479C-BBBF-97E14B47A43C}" sibTransId="{7E2FF63C-A97C-4E87-A376-8712D58C5A6E}"/>
    <dgm:cxn modelId="{0F39D6A6-4D13-4C48-AD15-044D05C5C983}" type="presOf" srcId="{53DF2D76-2529-4CA7-9179-6CC81C2F49E8}" destId="{8339BB7B-2973-40D5-A351-3106EB682F3F}" srcOrd="0" destOrd="0" presId="urn:microsoft.com/office/officeart/2005/8/layout/lProcess3"/>
    <dgm:cxn modelId="{46EEB5B0-D93F-40FA-972E-6EEA54B31817}" srcId="{168AA47A-170F-4FA2-B4FB-E473DD4EA9F5}" destId="{927FBC7E-913F-49CA-958F-9D8A30CDB895}" srcOrd="0" destOrd="0" parTransId="{4FFBEF4C-E068-4308-B36F-F587FC798472}" sibTransId="{D344B6C7-886B-4CF1-A3E8-6A916E54A27C}"/>
    <dgm:cxn modelId="{C4A6CDB6-4A32-463C-920E-087C4A931622}" type="presOf" srcId="{168AA47A-170F-4FA2-B4FB-E473DD4EA9F5}" destId="{3C401AAC-DBFF-4EB2-87AF-42BEAE8E5779}" srcOrd="0" destOrd="0" presId="urn:microsoft.com/office/officeart/2005/8/layout/lProcess3"/>
    <dgm:cxn modelId="{7B9040BE-2E42-4393-A144-91AC572FB4E5}" type="presOf" srcId="{11865DB5-CE39-4FA0-A54D-748323EF5027}" destId="{C8527C9E-1EDB-4ECA-AFA3-B8F2789EFB12}" srcOrd="0" destOrd="0" presId="urn:microsoft.com/office/officeart/2005/8/layout/lProcess3"/>
    <dgm:cxn modelId="{805FF4BF-B9F3-4865-8928-FA9B1673719C}" srcId="{3F35B95E-0F13-480C-B13E-7CB9AD663C55}" destId="{410C3369-D06D-4901-9516-D3B1D54D4712}" srcOrd="2" destOrd="0" parTransId="{7D47D395-438A-4216-89E1-F9665204FB32}" sibTransId="{4DE1FA5E-6DA6-4C3B-AD36-03E5A859F7CB}"/>
    <dgm:cxn modelId="{51F577C1-E205-41EE-87AD-277CAFB22BEF}" srcId="{E55E9B79-F88C-4AD0-91C9-89EE6CCCC4CF}" destId="{D4CE6EAB-D1B7-4FC6-9DDF-FBF3FDB48731}" srcOrd="2" destOrd="0" parTransId="{B9AFA914-00F6-4920-9102-A8869B9FCCC0}" sibTransId="{A48B2095-34CF-4A0A-89FD-AB88F40F25E1}"/>
    <dgm:cxn modelId="{E4C7BDCE-9263-4E6F-B13D-59C924AE7F7C}" type="presOf" srcId="{D4CE6EAB-D1B7-4FC6-9DDF-FBF3FDB48731}" destId="{ED1EF603-F753-4D70-ABC0-565B6B3F1431}" srcOrd="0" destOrd="0" presId="urn:microsoft.com/office/officeart/2005/8/layout/lProcess3"/>
    <dgm:cxn modelId="{5574FCD1-2DA1-46B3-9153-0586414522CC}" srcId="{53DF2D76-2529-4CA7-9179-6CC81C2F49E8}" destId="{672768ED-40FE-4965-9E83-8ED04D5F8AE7}" srcOrd="2" destOrd="0" parTransId="{12703BBB-6165-4400-8AF2-5590EA817CF9}" sibTransId="{5A29EE93-10D9-41FC-A4B4-1888548061D0}"/>
    <dgm:cxn modelId="{A1A719D3-2DBC-41D7-B242-6D48AB3DA871}" srcId="{168AA47A-170F-4FA2-B4FB-E473DD4EA9F5}" destId="{983BC733-BEAD-41BD-8FDC-12763EF13844}" srcOrd="1" destOrd="0" parTransId="{F5F47E29-11B8-45BA-B3CD-AE197700DF09}" sibTransId="{07EA246A-E29E-4735-9A15-EE588CEEDC33}"/>
    <dgm:cxn modelId="{067AE4D7-86DF-4A1A-A4A3-E16586F78C21}" srcId="{B0FCC540-905A-4FD0-831C-6A9D6CD9397E}" destId="{168AA47A-170F-4FA2-B4FB-E473DD4EA9F5}" srcOrd="1" destOrd="0" parTransId="{CE7C2409-A2EB-49C3-B8FD-9AFDB602E50D}" sibTransId="{5FA468F0-7594-4803-847F-F1A47B8B6030}"/>
    <dgm:cxn modelId="{9FE72FD9-A37A-4053-B3D2-A83EBF886A7D}" srcId="{3F35B95E-0F13-480C-B13E-7CB9AD663C55}" destId="{F5C07136-ABF0-4833-9BE9-E9768FC9223C}" srcOrd="1" destOrd="0" parTransId="{D6A485A7-20C6-4194-8C41-2AC5844CFBB4}" sibTransId="{C51CF2DE-058A-4656-9F9A-3021F3043474}"/>
    <dgm:cxn modelId="{3D3C64E2-2A4D-4B93-A936-35DBC3EA7C1A}" srcId="{53DF2D76-2529-4CA7-9179-6CC81C2F49E8}" destId="{98574F18-D90C-497A-A3BA-AEBC2E865E0D}" srcOrd="3" destOrd="0" parTransId="{90C4A732-04D7-4375-A4D2-EB9D1B1CDC6B}" sibTransId="{D9D1246F-A5C3-4E0F-BD8F-9ABE68CCC57C}"/>
    <dgm:cxn modelId="{0AEAF1F0-78D9-43C5-AE05-AC2F139DF54E}" srcId="{168AA47A-170F-4FA2-B4FB-E473DD4EA9F5}" destId="{7B31043A-F8F1-4AD0-B982-9D21F4C2A929}" srcOrd="2" destOrd="0" parTransId="{2B841120-FC45-490D-A4A2-28060EB66D9D}" sibTransId="{967FAD7D-3862-40F2-BCAF-4DB889A4B1DF}"/>
    <dgm:cxn modelId="{3DC61DF6-1FA1-4B29-985B-3952793F44FB}" type="presOf" srcId="{F5C07136-ABF0-4833-9BE9-E9768FC9223C}" destId="{CC0836AA-3450-4BB5-8F19-F01157721654}" srcOrd="0" destOrd="0" presId="urn:microsoft.com/office/officeart/2005/8/layout/lProcess3"/>
    <dgm:cxn modelId="{E585AFD8-51C1-433F-8DBF-168CC7928C0D}" type="presParOf" srcId="{E88CD716-5B88-47A7-AB56-AEBA997E1749}" destId="{C5016FD5-26BF-4E87-9100-387B1E81578C}" srcOrd="0" destOrd="0" presId="urn:microsoft.com/office/officeart/2005/8/layout/lProcess3"/>
    <dgm:cxn modelId="{1C6567A8-74F9-490B-A57A-1547A6E16817}" type="presParOf" srcId="{C5016FD5-26BF-4E87-9100-387B1E81578C}" destId="{B8D8B6A5-4430-44F8-8923-8BB57DC8A1BC}" srcOrd="0" destOrd="0" presId="urn:microsoft.com/office/officeart/2005/8/layout/lProcess3"/>
    <dgm:cxn modelId="{8F8BAFC9-0E51-4BE2-9587-1B874E15884F}" type="presParOf" srcId="{C5016FD5-26BF-4E87-9100-387B1E81578C}" destId="{53F6791D-E71F-4CEF-8713-A4A94672449B}" srcOrd="1" destOrd="0" presId="urn:microsoft.com/office/officeart/2005/8/layout/lProcess3"/>
    <dgm:cxn modelId="{6D0B7B68-2D44-41FB-BC73-88A21277A592}" type="presParOf" srcId="{C5016FD5-26BF-4E87-9100-387B1E81578C}" destId="{90CB0772-9B74-4929-8314-91449D19834E}" srcOrd="2" destOrd="0" presId="urn:microsoft.com/office/officeart/2005/8/layout/lProcess3"/>
    <dgm:cxn modelId="{34FA91F5-3C1B-4BB5-A3AB-36B21A7B2387}" type="presParOf" srcId="{C5016FD5-26BF-4E87-9100-387B1E81578C}" destId="{A0D4B598-66CB-45FB-AEF2-5CACED5100D9}" srcOrd="3" destOrd="0" presId="urn:microsoft.com/office/officeart/2005/8/layout/lProcess3"/>
    <dgm:cxn modelId="{1046D721-1052-4CB4-AA7C-1B60382F834F}" type="presParOf" srcId="{C5016FD5-26BF-4E87-9100-387B1E81578C}" destId="{CC0836AA-3450-4BB5-8F19-F01157721654}" srcOrd="4" destOrd="0" presId="urn:microsoft.com/office/officeart/2005/8/layout/lProcess3"/>
    <dgm:cxn modelId="{348D635E-6531-4AF4-A218-4817987D5DA6}" type="presParOf" srcId="{C5016FD5-26BF-4E87-9100-387B1E81578C}" destId="{D5705284-D27C-46DB-B434-48C0F40AA352}" srcOrd="5" destOrd="0" presId="urn:microsoft.com/office/officeart/2005/8/layout/lProcess3"/>
    <dgm:cxn modelId="{BCDF34CD-CC98-4CC0-93BD-F00BED19E1E8}" type="presParOf" srcId="{C5016FD5-26BF-4E87-9100-387B1E81578C}" destId="{82B480FB-5857-491D-A958-FF86DBD9C619}" srcOrd="6" destOrd="0" presId="urn:microsoft.com/office/officeart/2005/8/layout/lProcess3"/>
    <dgm:cxn modelId="{87E54E24-CCB2-469D-9AE5-2848CEFD2B22}" type="presParOf" srcId="{C5016FD5-26BF-4E87-9100-387B1E81578C}" destId="{95930D55-C77F-4274-A640-0B0751098DCA}" srcOrd="7" destOrd="0" presId="urn:microsoft.com/office/officeart/2005/8/layout/lProcess3"/>
    <dgm:cxn modelId="{F00CADE8-66F3-4FE5-ADE3-878A238D305D}" type="presParOf" srcId="{C5016FD5-26BF-4E87-9100-387B1E81578C}" destId="{8E0C6672-8752-41C1-A84D-45A930EABB29}" srcOrd="8" destOrd="0" presId="urn:microsoft.com/office/officeart/2005/8/layout/lProcess3"/>
    <dgm:cxn modelId="{65E1B8CF-D45E-472C-95B4-A575773315AA}" type="presParOf" srcId="{E88CD716-5B88-47A7-AB56-AEBA997E1749}" destId="{51434F6D-C95A-4D10-85CB-7E079878EEA4}" srcOrd="1" destOrd="0" presId="urn:microsoft.com/office/officeart/2005/8/layout/lProcess3"/>
    <dgm:cxn modelId="{AC5AA33F-D024-40DC-AB2B-2A5268D5C944}" type="presParOf" srcId="{E88CD716-5B88-47A7-AB56-AEBA997E1749}" destId="{122D5AB4-8714-4569-9F1D-5524F4CF247E}" srcOrd="2" destOrd="0" presId="urn:microsoft.com/office/officeart/2005/8/layout/lProcess3"/>
    <dgm:cxn modelId="{5918F3CB-9FD9-4B0D-80F3-82E4DF6BBDE2}" type="presParOf" srcId="{122D5AB4-8714-4569-9F1D-5524F4CF247E}" destId="{3C401AAC-DBFF-4EB2-87AF-42BEAE8E5779}" srcOrd="0" destOrd="0" presId="urn:microsoft.com/office/officeart/2005/8/layout/lProcess3"/>
    <dgm:cxn modelId="{8E51DEBB-518C-42F1-99E4-61B7DBB9BE3D}" type="presParOf" srcId="{122D5AB4-8714-4569-9F1D-5524F4CF247E}" destId="{B1E00846-31B8-416D-9F98-D754B4ACD50F}" srcOrd="1" destOrd="0" presId="urn:microsoft.com/office/officeart/2005/8/layout/lProcess3"/>
    <dgm:cxn modelId="{BCD08171-36B7-44D3-AAD8-104C37CA2009}" type="presParOf" srcId="{122D5AB4-8714-4569-9F1D-5524F4CF247E}" destId="{6C0F0798-6D5C-468A-AC4E-2F3375AFFF03}" srcOrd="2" destOrd="0" presId="urn:microsoft.com/office/officeart/2005/8/layout/lProcess3"/>
    <dgm:cxn modelId="{FD3920D0-B557-43FB-BB25-A510DFC543F9}" type="presParOf" srcId="{122D5AB4-8714-4569-9F1D-5524F4CF247E}" destId="{268C1E60-9D5F-4E3C-9232-6F996738E895}" srcOrd="3" destOrd="0" presId="urn:microsoft.com/office/officeart/2005/8/layout/lProcess3"/>
    <dgm:cxn modelId="{B0047AB6-3F18-4BC2-B3D9-BEEE86B313C8}" type="presParOf" srcId="{122D5AB4-8714-4569-9F1D-5524F4CF247E}" destId="{222E630A-3E12-4C49-B093-763A5B206534}" srcOrd="4" destOrd="0" presId="urn:microsoft.com/office/officeart/2005/8/layout/lProcess3"/>
    <dgm:cxn modelId="{5D8FCE48-E428-474D-B983-C1F8D1728258}" type="presParOf" srcId="{122D5AB4-8714-4569-9F1D-5524F4CF247E}" destId="{DAFCC10C-E9FC-4B56-AD43-EC9638B2DF62}" srcOrd="5" destOrd="0" presId="urn:microsoft.com/office/officeart/2005/8/layout/lProcess3"/>
    <dgm:cxn modelId="{5F28CE23-356B-4910-B4E6-A4FDC206B61C}" type="presParOf" srcId="{122D5AB4-8714-4569-9F1D-5524F4CF247E}" destId="{8645B471-C40C-48E0-9500-65F93E7C1857}" srcOrd="6" destOrd="0" presId="urn:microsoft.com/office/officeart/2005/8/layout/lProcess3"/>
    <dgm:cxn modelId="{63D5CA49-7755-4B1A-83AF-9CCA7805E19B}" type="presParOf" srcId="{122D5AB4-8714-4569-9F1D-5524F4CF247E}" destId="{46E0D2B4-6DC5-490E-B4AB-D2DF40BB66EA}" srcOrd="7" destOrd="0" presId="urn:microsoft.com/office/officeart/2005/8/layout/lProcess3"/>
    <dgm:cxn modelId="{7DCFF2E8-0216-4D4A-8848-85DA8DF45769}" type="presParOf" srcId="{122D5AB4-8714-4569-9F1D-5524F4CF247E}" destId="{D0A507FB-6593-47DB-B2EA-4FA2F7C17710}" srcOrd="8" destOrd="0" presId="urn:microsoft.com/office/officeart/2005/8/layout/lProcess3"/>
    <dgm:cxn modelId="{21B96E2D-6C98-4E0C-A718-D675E65D6393}" type="presParOf" srcId="{E88CD716-5B88-47A7-AB56-AEBA997E1749}" destId="{25483B58-588D-425C-96BD-28E953A40CEB}" srcOrd="3" destOrd="0" presId="urn:microsoft.com/office/officeart/2005/8/layout/lProcess3"/>
    <dgm:cxn modelId="{28C5CC5F-788D-4913-A3E9-5D2401C716E5}" type="presParOf" srcId="{E88CD716-5B88-47A7-AB56-AEBA997E1749}" destId="{8C4B2E05-FDEE-4B3F-BA0F-91280E91070D}" srcOrd="4" destOrd="0" presId="urn:microsoft.com/office/officeart/2005/8/layout/lProcess3"/>
    <dgm:cxn modelId="{7DFF31A0-A21D-43FD-80B4-E75F69A2AE88}" type="presParOf" srcId="{8C4B2E05-FDEE-4B3F-BA0F-91280E91070D}" destId="{623E5874-24D6-452D-BAC5-13958B967075}" srcOrd="0" destOrd="0" presId="urn:microsoft.com/office/officeart/2005/8/layout/lProcess3"/>
    <dgm:cxn modelId="{738EA601-5904-4BE5-8A53-B6939C8642DF}" type="presParOf" srcId="{8C4B2E05-FDEE-4B3F-BA0F-91280E91070D}" destId="{AADB33EC-3D9A-40F6-889C-E82A599EE36A}" srcOrd="1" destOrd="0" presId="urn:microsoft.com/office/officeart/2005/8/layout/lProcess3"/>
    <dgm:cxn modelId="{C900A0C6-FECC-4EB3-A4E3-B2DAADEFB792}" type="presParOf" srcId="{8C4B2E05-FDEE-4B3F-BA0F-91280E91070D}" destId="{C8527C9E-1EDB-4ECA-AFA3-B8F2789EFB12}" srcOrd="2" destOrd="0" presId="urn:microsoft.com/office/officeart/2005/8/layout/lProcess3"/>
    <dgm:cxn modelId="{FAFE847C-2D86-480E-A9CC-754410C6EDD3}" type="presParOf" srcId="{8C4B2E05-FDEE-4B3F-BA0F-91280E91070D}" destId="{126726EC-4608-41E0-B37D-42097366DA30}" srcOrd="3" destOrd="0" presId="urn:microsoft.com/office/officeart/2005/8/layout/lProcess3"/>
    <dgm:cxn modelId="{66EA3F05-0F63-40AB-955F-0A26390EE65E}" type="presParOf" srcId="{8C4B2E05-FDEE-4B3F-BA0F-91280E91070D}" destId="{AFD8AC95-D81C-4BF8-9A5B-E466B1EE2CDF}" srcOrd="4" destOrd="0" presId="urn:microsoft.com/office/officeart/2005/8/layout/lProcess3"/>
    <dgm:cxn modelId="{1E57467E-28CE-4604-9EE9-8534AE414329}" type="presParOf" srcId="{8C4B2E05-FDEE-4B3F-BA0F-91280E91070D}" destId="{FA2452CC-7828-4479-98D9-FEB81130E662}" srcOrd="5" destOrd="0" presId="urn:microsoft.com/office/officeart/2005/8/layout/lProcess3"/>
    <dgm:cxn modelId="{2B5DE02F-189A-435E-AC43-781DF1DC0F6B}" type="presParOf" srcId="{8C4B2E05-FDEE-4B3F-BA0F-91280E91070D}" destId="{ED1EF603-F753-4D70-ABC0-565B6B3F1431}" srcOrd="6" destOrd="0" presId="urn:microsoft.com/office/officeart/2005/8/layout/lProcess3"/>
    <dgm:cxn modelId="{6624A565-878C-4DFA-8043-6C0079FC3452}" type="presParOf" srcId="{8C4B2E05-FDEE-4B3F-BA0F-91280E91070D}" destId="{927B56DC-BCEF-4D6C-8F96-E1F0752F9B5A}" srcOrd="7" destOrd="0" presId="urn:microsoft.com/office/officeart/2005/8/layout/lProcess3"/>
    <dgm:cxn modelId="{69BEE24E-EC59-40E7-BEBE-99ED28AED518}" type="presParOf" srcId="{8C4B2E05-FDEE-4B3F-BA0F-91280E91070D}" destId="{3AD8875E-73EE-481F-A931-C1F01A5DD88A}" srcOrd="8" destOrd="0" presId="urn:microsoft.com/office/officeart/2005/8/layout/lProcess3"/>
    <dgm:cxn modelId="{8E1416FE-0C57-4B1D-9A8F-435FA18C05C6}" type="presParOf" srcId="{E88CD716-5B88-47A7-AB56-AEBA997E1749}" destId="{787BEA41-D1A4-4D1C-BFB4-50DE8F4548D0}" srcOrd="5" destOrd="0" presId="urn:microsoft.com/office/officeart/2005/8/layout/lProcess3"/>
    <dgm:cxn modelId="{E1C051BB-579D-489C-A1EB-F56C8D98AB1C}" type="presParOf" srcId="{E88CD716-5B88-47A7-AB56-AEBA997E1749}" destId="{CE86A76A-074E-48E4-9B4C-AFC0CC335487}" srcOrd="6" destOrd="0" presId="urn:microsoft.com/office/officeart/2005/8/layout/lProcess3"/>
    <dgm:cxn modelId="{4B5BCBB1-2DB3-4D0D-9D49-8F7B27B73F51}" type="presParOf" srcId="{CE86A76A-074E-48E4-9B4C-AFC0CC335487}" destId="{8339BB7B-2973-40D5-A351-3106EB682F3F}" srcOrd="0" destOrd="0" presId="urn:microsoft.com/office/officeart/2005/8/layout/lProcess3"/>
    <dgm:cxn modelId="{A08ADA48-25DB-4096-A080-8F24ADF59CB0}" type="presParOf" srcId="{CE86A76A-074E-48E4-9B4C-AFC0CC335487}" destId="{3F2ADC9D-0586-4F19-AA2C-1AA02A237EA6}" srcOrd="1" destOrd="0" presId="urn:microsoft.com/office/officeart/2005/8/layout/lProcess3"/>
    <dgm:cxn modelId="{FC339D6E-A8C8-4030-A90F-FBD13EAFADFA}" type="presParOf" srcId="{CE86A76A-074E-48E4-9B4C-AFC0CC335487}" destId="{27EA15E9-F6BF-4D14-AA1E-956AE52887A6}" srcOrd="2" destOrd="0" presId="urn:microsoft.com/office/officeart/2005/8/layout/lProcess3"/>
    <dgm:cxn modelId="{6AAE9D9D-FB19-400E-A26D-9416526352B0}" type="presParOf" srcId="{CE86A76A-074E-48E4-9B4C-AFC0CC335487}" destId="{5709AAA4-1836-41D4-AF96-8CB1D9885B4F}" srcOrd="3" destOrd="0" presId="urn:microsoft.com/office/officeart/2005/8/layout/lProcess3"/>
    <dgm:cxn modelId="{9AA37DBD-33C0-40E9-875E-AF73E9D3A4ED}" type="presParOf" srcId="{CE86A76A-074E-48E4-9B4C-AFC0CC335487}" destId="{1D255832-790F-4F78-A72A-5AE1B203B110}" srcOrd="4" destOrd="0" presId="urn:microsoft.com/office/officeart/2005/8/layout/lProcess3"/>
    <dgm:cxn modelId="{C293E848-EE5D-4729-B8BD-2AD43D318331}" type="presParOf" srcId="{CE86A76A-074E-48E4-9B4C-AFC0CC335487}" destId="{62CC78DD-42CA-43F5-855D-0B8AF85F6AB9}" srcOrd="5" destOrd="0" presId="urn:microsoft.com/office/officeart/2005/8/layout/lProcess3"/>
    <dgm:cxn modelId="{9F0BEB66-3FF4-4A1D-B791-F5270449516D}" type="presParOf" srcId="{CE86A76A-074E-48E4-9B4C-AFC0CC335487}" destId="{ABECBD11-30F8-430E-BFBD-253087AF873F}" srcOrd="6" destOrd="0" presId="urn:microsoft.com/office/officeart/2005/8/layout/lProcess3"/>
    <dgm:cxn modelId="{0820643D-BD0B-4FEC-A534-D7C360F9B583}" type="presParOf" srcId="{CE86A76A-074E-48E4-9B4C-AFC0CC335487}" destId="{D11A8DBC-C9D1-4C1A-B4C7-9865ACB44DE0}" srcOrd="7" destOrd="0" presId="urn:microsoft.com/office/officeart/2005/8/layout/lProcess3"/>
    <dgm:cxn modelId="{86163A63-66B2-45B5-A2DF-C51E1BC96431}" type="presParOf" srcId="{CE86A76A-074E-48E4-9B4C-AFC0CC335487}" destId="{2CE88C96-FFCC-4053-852D-B4206E346927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8B6A5-4430-44F8-8923-8BB57DC8A1BC}">
      <dsp:nvSpPr>
        <dsp:cNvPr id="0" name=""/>
        <dsp:cNvSpPr/>
      </dsp:nvSpPr>
      <dsp:spPr>
        <a:xfrm>
          <a:off x="533916" y="1507"/>
          <a:ext cx="2459459" cy="9837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NEEDS</a:t>
          </a:r>
        </a:p>
      </dsp:txBody>
      <dsp:txXfrm>
        <a:off x="1025808" y="1507"/>
        <a:ext cx="1475676" cy="983783"/>
      </dsp:txXfrm>
    </dsp:sp>
    <dsp:sp modelId="{90CB0772-9B74-4929-8314-91449D19834E}">
      <dsp:nvSpPr>
        <dsp:cNvPr id="0" name=""/>
        <dsp:cNvSpPr/>
      </dsp:nvSpPr>
      <dsp:spPr>
        <a:xfrm>
          <a:off x="2673646" y="85128"/>
          <a:ext cx="2041351" cy="816540"/>
        </a:xfrm>
        <a:prstGeom prst="chevron">
          <a:avLst/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 Learn similar skills</a:t>
          </a:r>
        </a:p>
      </dsp:txBody>
      <dsp:txXfrm>
        <a:off x="3081916" y="85128"/>
        <a:ext cx="1224811" cy="816540"/>
      </dsp:txXfrm>
    </dsp:sp>
    <dsp:sp modelId="{CC0836AA-3450-4BB5-8F19-F01157721654}">
      <dsp:nvSpPr>
        <dsp:cNvPr id="0" name=""/>
        <dsp:cNvSpPr/>
      </dsp:nvSpPr>
      <dsp:spPr>
        <a:xfrm>
          <a:off x="4429208" y="85128"/>
          <a:ext cx="2041351" cy="81654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Improve skills</a:t>
          </a:r>
        </a:p>
      </dsp:txBody>
      <dsp:txXfrm>
        <a:off x="4837478" y="85128"/>
        <a:ext cx="1224811" cy="816540"/>
      </dsp:txXfrm>
    </dsp:sp>
    <dsp:sp modelId="{82B480FB-5857-491D-A958-FF86DBD9C619}">
      <dsp:nvSpPr>
        <dsp:cNvPr id="0" name=""/>
        <dsp:cNvSpPr/>
      </dsp:nvSpPr>
      <dsp:spPr>
        <a:xfrm>
          <a:off x="6184770" y="85128"/>
          <a:ext cx="2041351" cy="816540"/>
        </a:xfrm>
        <a:prstGeom prst="chevron">
          <a:avLst/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Unique needs</a:t>
          </a:r>
        </a:p>
      </dsp:txBody>
      <dsp:txXfrm>
        <a:off x="6593040" y="85128"/>
        <a:ext cx="1224811" cy="816540"/>
      </dsp:txXfrm>
    </dsp:sp>
    <dsp:sp modelId="{8E0C6672-8752-41C1-A84D-45A930EABB29}">
      <dsp:nvSpPr>
        <dsp:cNvPr id="0" name=""/>
        <dsp:cNvSpPr/>
      </dsp:nvSpPr>
      <dsp:spPr>
        <a:xfrm>
          <a:off x="7940332" y="85128"/>
          <a:ext cx="2041351" cy="816540"/>
        </a:xfrm>
        <a:prstGeom prst="chevron">
          <a:avLst/>
        </a:prstGeom>
        <a:solidFill>
          <a:schemeClr val="accent6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Particular skills</a:t>
          </a:r>
        </a:p>
      </dsp:txBody>
      <dsp:txXfrm>
        <a:off x="8348602" y="85128"/>
        <a:ext cx="1224811" cy="816540"/>
      </dsp:txXfrm>
    </dsp:sp>
    <dsp:sp modelId="{3C401AAC-DBFF-4EB2-87AF-42BEAE8E5779}">
      <dsp:nvSpPr>
        <dsp:cNvPr id="0" name=""/>
        <dsp:cNvSpPr/>
      </dsp:nvSpPr>
      <dsp:spPr>
        <a:xfrm>
          <a:off x="533916" y="1123020"/>
          <a:ext cx="2459459" cy="9837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TYPE OF TRAINING</a:t>
          </a:r>
        </a:p>
      </dsp:txBody>
      <dsp:txXfrm>
        <a:off x="1025808" y="1123020"/>
        <a:ext cx="1475676" cy="983783"/>
      </dsp:txXfrm>
    </dsp:sp>
    <dsp:sp modelId="{6C0F0798-6D5C-468A-AC4E-2F3375AFFF03}">
      <dsp:nvSpPr>
        <dsp:cNvPr id="0" name=""/>
        <dsp:cNvSpPr/>
      </dsp:nvSpPr>
      <dsp:spPr>
        <a:xfrm>
          <a:off x="2673646" y="1206642"/>
          <a:ext cx="2041351" cy="816540"/>
        </a:xfrm>
        <a:prstGeom prst="chevron">
          <a:avLst/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Formal instructions</a:t>
          </a:r>
        </a:p>
      </dsp:txBody>
      <dsp:txXfrm>
        <a:off x="3081916" y="1206642"/>
        <a:ext cx="1224811" cy="816540"/>
      </dsp:txXfrm>
    </dsp:sp>
    <dsp:sp modelId="{222E630A-3E12-4C49-B093-763A5B206534}">
      <dsp:nvSpPr>
        <dsp:cNvPr id="0" name=""/>
        <dsp:cNvSpPr/>
      </dsp:nvSpPr>
      <dsp:spPr>
        <a:xfrm>
          <a:off x="4429208" y="1206642"/>
          <a:ext cx="2041351" cy="81654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Practice, simulations &amp; problem solving</a:t>
          </a:r>
        </a:p>
      </dsp:txBody>
      <dsp:txXfrm>
        <a:off x="4837478" y="1206642"/>
        <a:ext cx="1224811" cy="816540"/>
      </dsp:txXfrm>
    </dsp:sp>
    <dsp:sp modelId="{8645B471-C40C-48E0-9500-65F93E7C1857}">
      <dsp:nvSpPr>
        <dsp:cNvPr id="0" name=""/>
        <dsp:cNvSpPr/>
      </dsp:nvSpPr>
      <dsp:spPr>
        <a:xfrm>
          <a:off x="6184770" y="1206642"/>
          <a:ext cx="2041351" cy="816540"/>
        </a:xfrm>
        <a:prstGeom prst="chevron">
          <a:avLst/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Informal environments</a:t>
          </a:r>
        </a:p>
      </dsp:txBody>
      <dsp:txXfrm>
        <a:off x="6593040" y="1206642"/>
        <a:ext cx="1224811" cy="816540"/>
      </dsp:txXfrm>
    </dsp:sp>
    <dsp:sp modelId="{D0A507FB-6593-47DB-B2EA-4FA2F7C17710}">
      <dsp:nvSpPr>
        <dsp:cNvPr id="0" name=""/>
        <dsp:cNvSpPr/>
      </dsp:nvSpPr>
      <dsp:spPr>
        <a:xfrm>
          <a:off x="7940332" y="1206642"/>
          <a:ext cx="2041351" cy="816540"/>
        </a:xfrm>
        <a:prstGeom prst="chevron">
          <a:avLst/>
        </a:prstGeom>
        <a:solidFill>
          <a:schemeClr val="accent6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Peer based</a:t>
          </a:r>
        </a:p>
      </dsp:txBody>
      <dsp:txXfrm>
        <a:off x="8348602" y="1206642"/>
        <a:ext cx="1224811" cy="816540"/>
      </dsp:txXfrm>
    </dsp:sp>
    <dsp:sp modelId="{623E5874-24D6-452D-BAC5-13958B967075}">
      <dsp:nvSpPr>
        <dsp:cNvPr id="0" name=""/>
        <dsp:cNvSpPr/>
      </dsp:nvSpPr>
      <dsp:spPr>
        <a:xfrm>
          <a:off x="533916" y="2244533"/>
          <a:ext cx="2459459" cy="9837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STRUCTURE</a:t>
          </a:r>
        </a:p>
      </dsp:txBody>
      <dsp:txXfrm>
        <a:off x="1025808" y="2244533"/>
        <a:ext cx="1475676" cy="983783"/>
      </dsp:txXfrm>
    </dsp:sp>
    <dsp:sp modelId="{C8527C9E-1EDB-4ECA-AFA3-B8F2789EFB12}">
      <dsp:nvSpPr>
        <dsp:cNvPr id="0" name=""/>
        <dsp:cNvSpPr/>
      </dsp:nvSpPr>
      <dsp:spPr>
        <a:xfrm>
          <a:off x="2673646" y="2328155"/>
          <a:ext cx="2041351" cy="816540"/>
        </a:xfrm>
        <a:prstGeom prst="chevron">
          <a:avLst/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More structured programme</a:t>
          </a:r>
        </a:p>
      </dsp:txBody>
      <dsp:txXfrm>
        <a:off x="3081916" y="2328155"/>
        <a:ext cx="1224811" cy="816540"/>
      </dsp:txXfrm>
    </dsp:sp>
    <dsp:sp modelId="{AFD8AC95-D81C-4BF8-9A5B-E466B1EE2CDF}">
      <dsp:nvSpPr>
        <dsp:cNvPr id="0" name=""/>
        <dsp:cNvSpPr/>
      </dsp:nvSpPr>
      <dsp:spPr>
        <a:xfrm>
          <a:off x="4429208" y="2328155"/>
          <a:ext cx="2041351" cy="81654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programme &amp; collaboration</a:t>
          </a:r>
        </a:p>
      </dsp:txBody>
      <dsp:txXfrm>
        <a:off x="4837478" y="2328155"/>
        <a:ext cx="1224811" cy="816540"/>
      </dsp:txXfrm>
    </dsp:sp>
    <dsp:sp modelId="{ED1EF603-F753-4D70-ABC0-565B6B3F1431}">
      <dsp:nvSpPr>
        <dsp:cNvPr id="0" name=""/>
        <dsp:cNvSpPr/>
      </dsp:nvSpPr>
      <dsp:spPr>
        <a:xfrm>
          <a:off x="6184770" y="2328155"/>
          <a:ext cx="2041351" cy="816540"/>
        </a:xfrm>
        <a:prstGeom prst="chevron">
          <a:avLst/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personalised </a:t>
          </a:r>
        </a:p>
      </dsp:txBody>
      <dsp:txXfrm>
        <a:off x="6593040" y="2328155"/>
        <a:ext cx="1224811" cy="816540"/>
      </dsp:txXfrm>
    </dsp:sp>
    <dsp:sp modelId="{3AD8875E-73EE-481F-A931-C1F01A5DD88A}">
      <dsp:nvSpPr>
        <dsp:cNvPr id="0" name=""/>
        <dsp:cNvSpPr/>
      </dsp:nvSpPr>
      <dsp:spPr>
        <a:xfrm>
          <a:off x="7940332" y="2328155"/>
          <a:ext cx="2041351" cy="816540"/>
        </a:xfrm>
        <a:prstGeom prst="chevron">
          <a:avLst/>
        </a:prstGeom>
        <a:solidFill>
          <a:schemeClr val="accent6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independent research &amp; peer association</a:t>
          </a:r>
        </a:p>
      </dsp:txBody>
      <dsp:txXfrm>
        <a:off x="8348602" y="2328155"/>
        <a:ext cx="1224811" cy="816540"/>
      </dsp:txXfrm>
    </dsp:sp>
    <dsp:sp modelId="{8339BB7B-2973-40D5-A351-3106EB682F3F}">
      <dsp:nvSpPr>
        <dsp:cNvPr id="0" name=""/>
        <dsp:cNvSpPr/>
      </dsp:nvSpPr>
      <dsp:spPr>
        <a:xfrm>
          <a:off x="533916" y="3366047"/>
          <a:ext cx="2459459" cy="98378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APPROACHES</a:t>
          </a:r>
        </a:p>
      </dsp:txBody>
      <dsp:txXfrm>
        <a:off x="1025808" y="3366047"/>
        <a:ext cx="1475676" cy="983783"/>
      </dsp:txXfrm>
    </dsp:sp>
    <dsp:sp modelId="{27EA15E9-F6BF-4D14-AA1E-956AE52887A6}">
      <dsp:nvSpPr>
        <dsp:cNvPr id="0" name=""/>
        <dsp:cNvSpPr/>
      </dsp:nvSpPr>
      <dsp:spPr>
        <a:xfrm>
          <a:off x="2673646" y="3449668"/>
          <a:ext cx="2041351" cy="816540"/>
        </a:xfrm>
        <a:prstGeom prst="chevron">
          <a:avLst/>
        </a:prstGeom>
        <a:solidFill>
          <a:srgbClr val="FF0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training</a:t>
          </a:r>
        </a:p>
      </dsp:txBody>
      <dsp:txXfrm>
        <a:off x="3081916" y="3449668"/>
        <a:ext cx="1224811" cy="816540"/>
      </dsp:txXfrm>
    </dsp:sp>
    <dsp:sp modelId="{1D255832-790F-4F78-A72A-5AE1B203B110}">
      <dsp:nvSpPr>
        <dsp:cNvPr id="0" name=""/>
        <dsp:cNvSpPr/>
      </dsp:nvSpPr>
      <dsp:spPr>
        <a:xfrm>
          <a:off x="4429208" y="3449668"/>
          <a:ext cx="2041351" cy="816540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Coaching &amp; Practice</a:t>
          </a:r>
        </a:p>
      </dsp:txBody>
      <dsp:txXfrm>
        <a:off x="4837478" y="3449668"/>
        <a:ext cx="1224811" cy="816540"/>
      </dsp:txXfrm>
    </dsp:sp>
    <dsp:sp modelId="{ABECBD11-30F8-430E-BFBD-253087AF873F}">
      <dsp:nvSpPr>
        <dsp:cNvPr id="0" name=""/>
        <dsp:cNvSpPr/>
      </dsp:nvSpPr>
      <dsp:spPr>
        <a:xfrm>
          <a:off x="6184770" y="3449668"/>
          <a:ext cx="2041351" cy="816540"/>
        </a:xfrm>
        <a:prstGeom prst="chevron">
          <a:avLst/>
        </a:prstGeom>
        <a:solidFill>
          <a:srgbClr val="FFC000">
            <a:alpha val="90000"/>
          </a:srgb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Performance support</a:t>
          </a:r>
        </a:p>
      </dsp:txBody>
      <dsp:txXfrm>
        <a:off x="6593040" y="3449668"/>
        <a:ext cx="1224811" cy="816540"/>
      </dsp:txXfrm>
    </dsp:sp>
    <dsp:sp modelId="{2CE88C96-FFCC-4053-852D-B4206E346927}">
      <dsp:nvSpPr>
        <dsp:cNvPr id="0" name=""/>
        <dsp:cNvSpPr/>
      </dsp:nvSpPr>
      <dsp:spPr>
        <a:xfrm>
          <a:off x="7940332" y="3449668"/>
          <a:ext cx="2041351" cy="816540"/>
        </a:xfrm>
        <a:prstGeom prst="chevron">
          <a:avLst/>
        </a:prstGeom>
        <a:solidFill>
          <a:schemeClr val="accent6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Collaborative learning</a:t>
          </a:r>
        </a:p>
      </dsp:txBody>
      <dsp:txXfrm>
        <a:off x="8348602" y="3449668"/>
        <a:ext cx="1224811" cy="816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0B57D21-314D-40C6-9BCD-02D92A8E3DCD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028824AA-AD09-4236-9E99-D0C677AFC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46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D1C8C5B9-C29E-4D0E-9DCB-494E19B9812C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B090786-F5F2-47BA-BA3C-F1F0FEADD5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67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Observation</a:t>
            </a:r>
            <a:r>
              <a:rPr lang="en-US" baseline="0" dirty="0"/>
              <a:t> research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90786-F5F2-47BA-BA3C-F1F0FEADD5A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477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A7B53-CE7D-4577-9A96-0F826E0AF5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23E5A4-20DF-4BA0-A1DE-81F983B92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8DB2-2744-4BA4-ACE7-011ABE04C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0CC02-C668-4F7A-8F1F-7818CC8BCC7D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AAB0F-0C23-4583-A7E4-48C2C9BAA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B983C-C6DB-401D-AD4E-53D5EE30B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3F8AE-D2BC-4817-A4BD-7C713548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094E49-959B-43A8-A799-2800E4C62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36D94-9C39-490A-B22A-5DF2A6E90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2DCAF-ECAD-4A8C-8B7F-B87637D400DE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79B22-D5F0-43CE-8AE1-1B8C8ED94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3C8BD-DB74-4FA5-A7C5-5F7E3CC30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6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F5C1E9-869B-4506-AF01-A6B6CF1F9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9E6B1-A47C-4E8E-B7F6-FC542D1152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E6773-5556-4835-85D8-F7C0B2B84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C56F-D652-4575-9C65-E739B5DDD798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10EC-6234-418E-9059-1F3B02BA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36C94-53F0-4B22-8780-1A1F1210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9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95B35-9B50-4364-ACB9-90A862675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0A0D6-DB5D-4602-A1D2-BA68504E7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985C1-6784-4C0C-A901-12B49F01E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F1843-3F8A-45E1-A96F-EA4C8D159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EEC35-49F1-484D-BEA6-60BB3200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219B5-55DF-476B-B2AE-69CC226E8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0DF3FD-6143-4823-9D7C-0424FAD3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585CD-0B39-471F-AB9D-B716A0633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34B1-F567-4E9D-8C48-0F08DB180CDB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5E945-3EA4-4D4A-98BD-44001E428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2C28B-23A9-4D77-B821-9EF9941AA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6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C76E0-C361-4CC9-B3E7-ADD2AB09F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AC45D-048A-4D5F-96B6-D520960F7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EAA655-A145-4DB9-9851-6F8640E0C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6DDBD-B524-4EC9-A2EA-549098348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9CF1E-C93E-4AF6-801E-85BD9DD4193C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23222-F122-44C4-9B33-0BD3238B8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9B2FD7-9E30-48B3-8D37-2647E011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77580-755C-4EFA-BB59-4C43DAE88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60C7C-AE18-4B58-8E2F-4511FA422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A552E-37B7-48FA-9BCA-DA7191E8DE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62D96-6A9A-44ED-9AAB-B42B9E7EF7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D2671C-8CDA-406C-8E1A-84798857E0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F52DB5-DB87-44F1-BF9B-003AC10DC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1CB2-23A8-4FD2-9D64-4E37D29EF81D}" type="datetime1">
              <a:rPr lang="en-US" smtClean="0"/>
              <a:t>4/20/2023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AE6121-9231-40EB-8ABE-8DE4D8E3E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C97E40-3DC5-44CE-A928-878F1258B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9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0A555-CDCB-4616-B15E-B7E889028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39FFD-86E2-4538-B917-237B27491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F3C21-3337-46EE-ADC9-A811B78B6A46}" type="datetime1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D05B4C-90AD-4657-9AC2-18204948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07924-D690-477A-8D43-D0BF42CE0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1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8F1D38-A8AE-45DF-B60F-9FC8A7D6A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6DCB-EAC1-488C-AA8D-5B204B0BAD68}" type="datetime1">
              <a:rPr lang="en-US" smtClean="0"/>
              <a:t>4/20/2023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4044D5-E164-44AE-AA22-80C71B566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9F0B8-A923-4644-BD5B-176D97FA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4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FD671-B447-483F-9E80-A8F19E41F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3CF48-F378-4781-AC33-A15127F15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72A86-8A2C-48B2-A9AA-000F479C0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271C7-D844-435F-A2D0-697C87D74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AE05-05B5-413A-BE35-F1F51F524399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40279-D498-4830-8520-21BCE4A2D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C13D9-FC75-44B8-9DF1-9E8B07217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E7AF1-CC05-47C2-A569-FD095E594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EC68E9-F7D9-4DE8-AD5F-3F2C0F77A6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55FA5-C4F2-4DFC-8B0B-B07906D98F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B60FE1-C680-4C91-8AEA-8913F535A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D8D9C-BAD2-4C07-AF46-E3E15B55CE5D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6C90CD-4E15-4481-A97A-5127FEAB2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46761-81CC-4266-986D-B0638028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6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A97F9B-AACD-4167-904A-D02D7EA8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5EDC0-48C1-4F08-85C4-3463A05C6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9302F-B4E7-47BD-AE57-4362C9936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A038E-7872-4A9A-BEF8-3450A0B72CDC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1EDBF-2ACB-46B1-A509-B5A439086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4CB05-03DA-46FA-81CB-F839C94535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49D64-E4D1-465E-B827-0AE7AA20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00220272.2015.1089942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60C57-011B-4584-9BA0-BA29DC274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04509" y="742534"/>
            <a:ext cx="7095813" cy="2566274"/>
          </a:xfrm>
        </p:spPr>
        <p:txBody>
          <a:bodyPr>
            <a:noAutofit/>
          </a:bodyPr>
          <a:lstStyle/>
          <a:p>
            <a:pPr algn="l"/>
            <a:r>
              <a:rPr lang="en-GB" sz="3800" b="1" dirty="0">
                <a:solidFill>
                  <a:schemeClr val="bg1"/>
                </a:solidFill>
                <a:latin typeface="Helvetica" pitchFamily="2" charset="0"/>
              </a:rPr>
              <a:t>The continuum of teaching practices in technical college: The pragmatic approach</a:t>
            </a:r>
            <a:endParaRPr lang="en-US" sz="38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D538-D5CC-4DB1-9696-311D88C531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2669" y="3923313"/>
            <a:ext cx="5762640" cy="477593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Helvetica" pitchFamily="2" charset="0"/>
              </a:rPr>
              <a:t>Emmanuel Molande &amp; Doris </a:t>
            </a:r>
            <a:r>
              <a:rPr lang="en-US" b="1" dirty="0" err="1">
                <a:solidFill>
                  <a:schemeClr val="bg1"/>
                </a:solidFill>
                <a:latin typeface="Helvetica" pitchFamily="2" charset="0"/>
              </a:rPr>
              <a:t>Mtemang’ombe</a:t>
            </a:r>
            <a:endParaRPr lang="en-US" b="1" dirty="0">
              <a:solidFill>
                <a:schemeClr val="bg1"/>
              </a:solidFill>
              <a:latin typeface="Helvetica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9001784-608E-4D7C-BDDA-FC1BB92876A4}"/>
              </a:ext>
            </a:extLst>
          </p:cNvPr>
          <p:cNvCxnSpPr/>
          <p:nvPr/>
        </p:nvCxnSpPr>
        <p:spPr>
          <a:xfrm>
            <a:off x="5629168" y="4400906"/>
            <a:ext cx="5155096" cy="0"/>
          </a:xfrm>
          <a:prstGeom prst="line">
            <a:avLst/>
          </a:prstGeom>
          <a:ln w="38100">
            <a:solidFill>
              <a:srgbClr val="1881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31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936" y="365126"/>
            <a:ext cx="10250864" cy="102765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Helvetica" pitchFamily="2" charset="0"/>
              </a:rPr>
              <a:t>RESULTS: STUDENTS’ PERSPECTIVE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936" y="1847653"/>
            <a:ext cx="10250864" cy="4329309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050968"/>
              </p:ext>
            </p:extLst>
          </p:nvPr>
        </p:nvGraphicFramePr>
        <p:xfrm>
          <a:off x="1102936" y="1479965"/>
          <a:ext cx="10486552" cy="3997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05137">
                  <a:extLst>
                    <a:ext uri="{9D8B030D-6E8A-4147-A177-3AD203B41FA5}">
                      <a16:colId xmlns:a16="http://schemas.microsoft.com/office/drawing/2014/main" val="2676905206"/>
                    </a:ext>
                  </a:extLst>
                </a:gridCol>
                <a:gridCol w="1071418">
                  <a:extLst>
                    <a:ext uri="{9D8B030D-6E8A-4147-A177-3AD203B41FA5}">
                      <a16:colId xmlns:a16="http://schemas.microsoft.com/office/drawing/2014/main" val="1696228352"/>
                    </a:ext>
                  </a:extLst>
                </a:gridCol>
                <a:gridCol w="877454">
                  <a:extLst>
                    <a:ext uri="{9D8B030D-6E8A-4147-A177-3AD203B41FA5}">
                      <a16:colId xmlns:a16="http://schemas.microsoft.com/office/drawing/2014/main" val="2815963385"/>
                    </a:ext>
                  </a:extLst>
                </a:gridCol>
                <a:gridCol w="1754910">
                  <a:extLst>
                    <a:ext uri="{9D8B030D-6E8A-4147-A177-3AD203B41FA5}">
                      <a16:colId xmlns:a16="http://schemas.microsoft.com/office/drawing/2014/main" val="2971098111"/>
                    </a:ext>
                  </a:extLst>
                </a:gridCol>
                <a:gridCol w="2177633">
                  <a:extLst>
                    <a:ext uri="{9D8B030D-6E8A-4147-A177-3AD203B41FA5}">
                      <a16:colId xmlns:a16="http://schemas.microsoft.com/office/drawing/2014/main" val="4101475796"/>
                    </a:ext>
                  </a:extLst>
                </a:gridCol>
              </a:tblGrid>
              <a:tr h="68624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ELEMENT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MEAN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SD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LEVEL OF MASTERY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DEVIATION FROM MASTERY (p-value)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7786256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Students Engagement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1.97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.528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8717138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Student Support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1.82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.424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733068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Students Safe Space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2.08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.514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9079580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Varied Methods and Activities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1.95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.495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954457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Environmental Factors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2.30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.514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Competent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6052367"/>
                  </a:ext>
                </a:extLst>
              </a:tr>
              <a:tr h="40211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Roles of Instructors as Helper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1.86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.510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0.000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793774"/>
                  </a:ext>
                </a:extLst>
              </a:tr>
              <a:tr h="68624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Roles of Instructor as Experimentalist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2.00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.540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Competent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0.000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550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2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924" y="279935"/>
            <a:ext cx="10184876" cy="675492"/>
          </a:xfrm>
        </p:spPr>
        <p:txBody>
          <a:bodyPr>
            <a:noAutofit/>
          </a:bodyPr>
          <a:lstStyle/>
          <a:p>
            <a:pPr lvl="2" algn="ctr" rtl="0">
              <a:lnSpc>
                <a:spcPct val="90000"/>
              </a:lnSpc>
              <a:spcBef>
                <a:spcPct val="0"/>
              </a:spcBef>
            </a:pPr>
            <a:r>
              <a:rPr lang="en-US" sz="3600" b="1" dirty="0">
                <a:latin typeface="Helvetica" panose="020B0604020202020204" pitchFamily="34" charset="0"/>
                <a:cs typeface="Helvetica" panose="020B0604020202020204" pitchFamily="34" charset="0"/>
              </a:rPr>
              <a:t>RESULTS: INSTRUCTORS’ PERSPECTIVE</a:t>
            </a:r>
            <a:endParaRPr lang="en-GB" sz="3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8924" y="1866507"/>
            <a:ext cx="10184876" cy="4310456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569927"/>
              </p:ext>
            </p:extLst>
          </p:nvPr>
        </p:nvGraphicFramePr>
        <p:xfrm>
          <a:off x="1168924" y="1134814"/>
          <a:ext cx="10505838" cy="455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4640">
                  <a:extLst>
                    <a:ext uri="{9D8B030D-6E8A-4147-A177-3AD203B41FA5}">
                      <a16:colId xmlns:a16="http://schemas.microsoft.com/office/drawing/2014/main" val="1920709052"/>
                    </a:ext>
                  </a:extLst>
                </a:gridCol>
                <a:gridCol w="1025236">
                  <a:extLst>
                    <a:ext uri="{9D8B030D-6E8A-4147-A177-3AD203B41FA5}">
                      <a16:colId xmlns:a16="http://schemas.microsoft.com/office/drawing/2014/main" val="195256142"/>
                    </a:ext>
                  </a:extLst>
                </a:gridCol>
                <a:gridCol w="785091">
                  <a:extLst>
                    <a:ext uri="{9D8B030D-6E8A-4147-A177-3AD203B41FA5}">
                      <a16:colId xmlns:a16="http://schemas.microsoft.com/office/drawing/2014/main" val="1412649839"/>
                    </a:ext>
                  </a:extLst>
                </a:gridCol>
                <a:gridCol w="1847273">
                  <a:extLst>
                    <a:ext uri="{9D8B030D-6E8A-4147-A177-3AD203B41FA5}">
                      <a16:colId xmlns:a16="http://schemas.microsoft.com/office/drawing/2014/main" val="3178133589"/>
                    </a:ext>
                  </a:extLst>
                </a:gridCol>
                <a:gridCol w="2133598">
                  <a:extLst>
                    <a:ext uri="{9D8B030D-6E8A-4147-A177-3AD203B41FA5}">
                      <a16:colId xmlns:a16="http://schemas.microsoft.com/office/drawing/2014/main" val="300231452"/>
                    </a:ext>
                  </a:extLst>
                </a:gridCol>
              </a:tblGrid>
              <a:tr h="8705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ELEMENT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MEAN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SD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LEVEL OF MASTERY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DEVIATION FROM MASTERY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363406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Active learning strategies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3.04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.384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Experienced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.147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3085976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Cognitive Activation Strategy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1.43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.277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Novice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.000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9648937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Teacher-Directed Instruction Strategy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1.64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.618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Novice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.000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8569477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Environmental Factors 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2.17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.396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Competent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.000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1199486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Roles of Instructors as Helper</a:t>
                      </a:r>
                      <a:endParaRPr lang="en-US" sz="2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1.36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.488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Novice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.000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3815180"/>
                  </a:ext>
                </a:extLst>
              </a:tr>
              <a:tr h="311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Roles of Instructor as Experimentalist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1.62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.681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Novice</a:t>
                      </a:r>
                      <a:endParaRPr lang="en-US" sz="2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.000</a:t>
                      </a:r>
                      <a:endParaRPr lang="en-US" sz="2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630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64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072" y="365126"/>
            <a:ext cx="10217727" cy="974148"/>
          </a:xfrm>
        </p:spPr>
        <p:txBody>
          <a:bodyPr>
            <a:normAutofit/>
          </a:bodyPr>
          <a:lstStyle/>
          <a:p>
            <a:pPr algn="ctr" fontAlgn="t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072" y="1209964"/>
            <a:ext cx="10400146" cy="4902345"/>
          </a:xfrm>
        </p:spPr>
        <p:txBody>
          <a:bodyPr>
            <a:normAutofit/>
          </a:bodyPr>
          <a:lstStyle/>
          <a:p>
            <a:r>
              <a:rPr lang="en-GB" sz="3000" dirty="0"/>
              <a:t>Using Cronbach Alpha, the reliability of test instrument is 0.91</a:t>
            </a:r>
          </a:p>
          <a:p>
            <a:r>
              <a:rPr lang="en-US" sz="3000" dirty="0"/>
              <a:t>From students’ perspective, instructors are at level 2 (competent) of the teaching practices continuum in all the elements.</a:t>
            </a:r>
          </a:p>
          <a:p>
            <a:r>
              <a:rPr lang="en-US" sz="3000" dirty="0"/>
              <a:t>From instructors’ view point, instructors’ level of pedagogical mastery varies from novice to experienced in different element.</a:t>
            </a:r>
          </a:p>
          <a:p>
            <a:r>
              <a:rPr lang="en-US" sz="3000" dirty="0"/>
              <a:t>Lesson observations revealed limited use of strategies that promote: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000" dirty="0"/>
              <a:t>Classroom participation by students.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000" dirty="0"/>
              <a:t>Cognitive activation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62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618" y="365126"/>
            <a:ext cx="10079182" cy="903236"/>
          </a:xfrm>
        </p:spPr>
        <p:txBody>
          <a:bodyPr/>
          <a:lstStyle/>
          <a:p>
            <a:pPr algn="ctr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4617" y="1268362"/>
            <a:ext cx="10332363" cy="4908601"/>
          </a:xfrm>
        </p:spPr>
        <p:txBody>
          <a:bodyPr>
            <a:noAutofit/>
          </a:bodyPr>
          <a:lstStyle/>
          <a:p>
            <a:r>
              <a:rPr lang="en-US" sz="3000" dirty="0"/>
              <a:t>Lesson presentation was not in line with CBET practices</a:t>
            </a:r>
            <a:endParaRPr lang="en-US" sz="3000" dirty="0">
              <a:solidFill>
                <a:srgbClr val="FF0000"/>
              </a:solidFill>
            </a:endParaRPr>
          </a:p>
          <a:p>
            <a:r>
              <a:rPr lang="en-US" sz="3000" dirty="0"/>
              <a:t>Disparities in the trainers’ understanding of CBET approach as a system or as a methodology – affected methodological competencies.</a:t>
            </a:r>
          </a:p>
          <a:p>
            <a:r>
              <a:rPr lang="en-US" sz="3000" dirty="0"/>
              <a:t>Students are unable to attain all the require skills and competencies due: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000" dirty="0"/>
              <a:t>lack of the appropriate materials to use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000" dirty="0"/>
              <a:t>lack of adequate resources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3000" dirty="0"/>
              <a:t>unavailability of such tasks in the industry during attachments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969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018" y="263526"/>
            <a:ext cx="10180782" cy="789420"/>
          </a:xfrm>
        </p:spPr>
        <p:txBody>
          <a:bodyPr/>
          <a:lstStyle/>
          <a:p>
            <a:pPr algn="ctr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54910"/>
              </p:ext>
            </p:extLst>
          </p:nvPr>
        </p:nvGraphicFramePr>
        <p:xfrm>
          <a:off x="1237674" y="1366981"/>
          <a:ext cx="10483270" cy="4072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13381">
                  <a:extLst>
                    <a:ext uri="{9D8B030D-6E8A-4147-A177-3AD203B41FA5}">
                      <a16:colId xmlns:a16="http://schemas.microsoft.com/office/drawing/2014/main" val="1969791355"/>
                    </a:ext>
                  </a:extLst>
                </a:gridCol>
                <a:gridCol w="2392218">
                  <a:extLst>
                    <a:ext uri="{9D8B030D-6E8A-4147-A177-3AD203B41FA5}">
                      <a16:colId xmlns:a16="http://schemas.microsoft.com/office/drawing/2014/main" val="691047335"/>
                    </a:ext>
                  </a:extLst>
                </a:gridCol>
                <a:gridCol w="2503054">
                  <a:extLst>
                    <a:ext uri="{9D8B030D-6E8A-4147-A177-3AD203B41FA5}">
                      <a16:colId xmlns:a16="http://schemas.microsoft.com/office/drawing/2014/main" val="2184430215"/>
                    </a:ext>
                  </a:extLst>
                </a:gridCol>
                <a:gridCol w="1274617">
                  <a:extLst>
                    <a:ext uri="{9D8B030D-6E8A-4147-A177-3AD203B41FA5}">
                      <a16:colId xmlns:a16="http://schemas.microsoft.com/office/drawing/2014/main" val="1904264369"/>
                    </a:ext>
                  </a:extLst>
                </a:gridCol>
              </a:tblGrid>
              <a:tr h="7481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CONSTRUCTS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NATIONAL TECHNICAL MEANS</a:t>
                      </a:r>
                      <a:endParaRPr lang="en-US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COMMUNITY TECHNICAL MEANS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P-value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208615"/>
                  </a:ext>
                </a:extLst>
              </a:tr>
              <a:tr h="421065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Students Engagement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2.1792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1.8125  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.003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7159628"/>
                  </a:ext>
                </a:extLst>
              </a:tr>
              <a:tr h="421065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Student Support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2.0042 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1.6935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.001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2678788"/>
                  </a:ext>
                </a:extLst>
              </a:tr>
              <a:tr h="421065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Students Safe Space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2.3967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1.8595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3479796"/>
                  </a:ext>
                </a:extLst>
              </a:tr>
              <a:tr h="546570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Varied Methods and Activities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2.1000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1.8373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.026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4618569"/>
                  </a:ext>
                </a:extLst>
              </a:tr>
              <a:tr h="421065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Environmental Factors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2.4417 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2.2083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.054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6303090"/>
                  </a:ext>
                </a:extLst>
              </a:tr>
              <a:tr h="546570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Roles of Instructors as Helper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2.1467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1.6571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7148957"/>
                  </a:ext>
                </a:extLst>
              </a:tr>
              <a:tr h="546570">
                <a:tc>
                  <a:txBody>
                    <a:bodyPr/>
                    <a:lstStyle/>
                    <a:p>
                      <a:pPr marL="0" marR="0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Roles of Instructor as Experimentalist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2.2200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1.8429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.003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1328994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46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711"/>
          </a:xfrm>
        </p:spPr>
        <p:txBody>
          <a:bodyPr/>
          <a:lstStyle/>
          <a:p>
            <a:pPr algn="ctr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737987"/>
              </p:ext>
            </p:extLst>
          </p:nvPr>
        </p:nvGraphicFramePr>
        <p:xfrm>
          <a:off x="1191490" y="1463726"/>
          <a:ext cx="10474036" cy="4118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46196">
                  <a:extLst>
                    <a:ext uri="{9D8B030D-6E8A-4147-A177-3AD203B41FA5}">
                      <a16:colId xmlns:a16="http://schemas.microsoft.com/office/drawing/2014/main" val="3857227116"/>
                    </a:ext>
                  </a:extLst>
                </a:gridCol>
                <a:gridCol w="2134698">
                  <a:extLst>
                    <a:ext uri="{9D8B030D-6E8A-4147-A177-3AD203B41FA5}">
                      <a16:colId xmlns:a16="http://schemas.microsoft.com/office/drawing/2014/main" val="2254153277"/>
                    </a:ext>
                  </a:extLst>
                </a:gridCol>
                <a:gridCol w="1843603">
                  <a:extLst>
                    <a:ext uri="{9D8B030D-6E8A-4147-A177-3AD203B41FA5}">
                      <a16:colId xmlns:a16="http://schemas.microsoft.com/office/drawing/2014/main" val="1949817138"/>
                    </a:ext>
                  </a:extLst>
                </a:gridCol>
                <a:gridCol w="1649539">
                  <a:extLst>
                    <a:ext uri="{9D8B030D-6E8A-4147-A177-3AD203B41FA5}">
                      <a16:colId xmlns:a16="http://schemas.microsoft.com/office/drawing/2014/main" val="224689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CONSTRUCTS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NATIONAL TECHNICAL COLLEGE (9)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COMMUNITY TECHNICAL COLLLEGE (8)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P-VALUE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46635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Active learning strategies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3.2800 (L4)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2.7500 (L3)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.027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2996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Cognitive Activation Strategy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1.4571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1.3929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.754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2873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Teacher-Directed Instruction Strategy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1.4667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1.8611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.376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4076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Environmental Factors </a:t>
                      </a:r>
                      <a:endParaRPr lang="en-US" sz="2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2.4000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1.8929 (L2)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.039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71647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Roles of Instructors as Helper</a:t>
                      </a:r>
                      <a:endParaRPr lang="en-US" sz="2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1.0800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1.7000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.120/.048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69106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Roles of Instructor as Experimentalist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1.6000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1.6500 (L1)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.932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735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27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908" y="365125"/>
            <a:ext cx="10106892" cy="901903"/>
          </a:xfrm>
        </p:spPr>
        <p:txBody>
          <a:bodyPr/>
          <a:lstStyle/>
          <a:p>
            <a:pPr algn="ctr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6908" y="1446415"/>
            <a:ext cx="10106891" cy="4730548"/>
          </a:xfrm>
        </p:spPr>
        <p:txBody>
          <a:bodyPr>
            <a:noAutofit/>
          </a:bodyPr>
          <a:lstStyle/>
          <a:p>
            <a:r>
              <a:rPr lang="en-US" sz="3200" dirty="0"/>
              <a:t>There is significance difference between students perspective in NTC and CTC in all constructs but for environmental factors.</a:t>
            </a:r>
          </a:p>
          <a:p>
            <a:r>
              <a:rPr lang="en-US" sz="3200" dirty="0"/>
              <a:t>Thus the experience from instructors is different in terms of quality of resources and surrounding.</a:t>
            </a:r>
          </a:p>
          <a:p>
            <a:r>
              <a:rPr lang="en-US" sz="3200" dirty="0"/>
              <a:t>There is significance difference in ALS and Environmental factors from instructors’ perspectives.</a:t>
            </a:r>
          </a:p>
          <a:p>
            <a:r>
              <a:rPr lang="en-US" sz="3200" dirty="0"/>
              <a:t>The study found no significance difference in the other constructs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03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530" y="365125"/>
            <a:ext cx="10223269" cy="1325563"/>
          </a:xfrm>
        </p:spPr>
        <p:txBody>
          <a:bodyPr/>
          <a:lstStyle/>
          <a:p>
            <a:pPr algn="ctr"/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30" y="1825625"/>
            <a:ext cx="10223270" cy="4351338"/>
          </a:xfrm>
        </p:spPr>
        <p:txBody>
          <a:bodyPr/>
          <a:lstStyle/>
          <a:p>
            <a:r>
              <a:rPr lang="en-US" dirty="0"/>
              <a:t>The study unearthed the need to enhance trainers pedagogical competencies – as this directly affects quality.</a:t>
            </a:r>
          </a:p>
          <a:p>
            <a:r>
              <a:rPr lang="en-US" dirty="0"/>
              <a:t>There is need to clearly define the application of CBET and its associated outcomes.</a:t>
            </a:r>
          </a:p>
          <a:p>
            <a:r>
              <a:rPr lang="en-US" dirty="0"/>
              <a:t>Availability of adequate and relevant training equipment may promote skill attainment by the students.</a:t>
            </a:r>
          </a:p>
          <a:p>
            <a:r>
              <a:rPr lang="en-US" dirty="0"/>
              <a:t>Close relationship with the industry on training needs of the students during attachment.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484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530" y="365125"/>
            <a:ext cx="10223270" cy="1325563"/>
          </a:xfrm>
        </p:spPr>
        <p:txBody>
          <a:bodyPr/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530" y="1690689"/>
            <a:ext cx="10223269" cy="4268678"/>
          </a:xfrm>
        </p:spPr>
        <p:txBody>
          <a:bodyPr>
            <a:normAutofit fontScale="92500"/>
          </a:bodyPr>
          <a:lstStyle/>
          <a:p>
            <a:r>
              <a:rPr lang="en-US" dirty="0"/>
              <a:t>The study recommends </a:t>
            </a:r>
          </a:p>
          <a:p>
            <a:pPr marL="1025525" indent="-457200">
              <a:buFont typeface="Wingdings" panose="05000000000000000000" pitchFamily="2" charset="2"/>
              <a:buChar char="Ø"/>
            </a:pPr>
            <a:r>
              <a:rPr lang="en-US" dirty="0"/>
              <a:t>Provision of necessary and adequate resources/equipment for teaching and learning</a:t>
            </a:r>
          </a:p>
          <a:p>
            <a:pPr marL="1025525" indent="-457200">
              <a:buFont typeface="Wingdings" panose="05000000000000000000" pitchFamily="2" charset="2"/>
              <a:buChar char="Ø"/>
            </a:pPr>
            <a:r>
              <a:rPr lang="en-US" dirty="0"/>
              <a:t>Continuous professional development of instructors</a:t>
            </a:r>
          </a:p>
          <a:p>
            <a:pPr marL="1025525" indent="-457200">
              <a:buFont typeface="Wingdings" panose="05000000000000000000" pitchFamily="2" charset="2"/>
              <a:buChar char="Ø"/>
            </a:pPr>
            <a:r>
              <a:rPr lang="en-US" dirty="0"/>
              <a:t>Enhance classroom monitoring to ensure proper delivery of lessons or Development of mechanism for a robust monitoring and evaluation for teaching and learning processes (aimed at identifying weaknesses and strategies for improvement)</a:t>
            </a:r>
          </a:p>
          <a:p>
            <a:pPr marL="1025525" indent="-457200">
              <a:buFont typeface="Wingdings" panose="05000000000000000000" pitchFamily="2" charset="2"/>
              <a:buChar char="Ø"/>
            </a:pPr>
            <a:r>
              <a:rPr lang="en-US" dirty="0"/>
              <a:t>Industry to be more flexible (deliberate efforts) to accommodate training needs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51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658" y="365125"/>
            <a:ext cx="10140142" cy="1325563"/>
          </a:xfrm>
        </p:spPr>
        <p:txBody>
          <a:bodyPr/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Direction for Continuous profession Development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595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7648-26C0-4169-A4C0-32CEB1365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339" y="252584"/>
            <a:ext cx="10586589" cy="1325563"/>
          </a:xfrm>
        </p:spPr>
        <p:txBody>
          <a:bodyPr/>
          <a:lstStyle/>
          <a:p>
            <a:pPr algn="ctr"/>
            <a:r>
              <a:rPr lang="en-GB" b="1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Outline</a:t>
            </a:r>
            <a:endParaRPr lang="en-GB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7BD11-F993-4495-A1A0-DF6C7D4C1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339" y="1578146"/>
            <a:ext cx="10245697" cy="4381219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Introduction</a:t>
            </a:r>
          </a:p>
          <a:p>
            <a:pPr algn="ctr"/>
            <a:r>
              <a:rPr lang="en-US" sz="3600" dirty="0"/>
              <a:t>Aim of the study</a:t>
            </a:r>
          </a:p>
          <a:p>
            <a:pPr algn="ctr"/>
            <a:r>
              <a:rPr lang="en-US" sz="3600" dirty="0"/>
              <a:t>Literature review</a:t>
            </a:r>
          </a:p>
          <a:p>
            <a:pPr algn="ctr"/>
            <a:r>
              <a:rPr lang="en-US" sz="3600" dirty="0"/>
              <a:t>Methods</a:t>
            </a:r>
          </a:p>
          <a:p>
            <a:pPr algn="ctr"/>
            <a:r>
              <a:rPr lang="en-US" sz="3600" dirty="0"/>
              <a:t>Results</a:t>
            </a:r>
          </a:p>
          <a:p>
            <a:pPr algn="ctr"/>
            <a:r>
              <a:rPr lang="en-US" sz="3600" dirty="0"/>
              <a:t>Conclusions</a:t>
            </a:r>
          </a:p>
          <a:p>
            <a:pPr algn="ctr"/>
            <a:r>
              <a:rPr lang="en-US" sz="3600" dirty="0"/>
              <a:t>Recommendations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96D89-2208-47D8-884C-6DCBF499DD05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6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580" y="365125"/>
            <a:ext cx="10184219" cy="1325563"/>
          </a:xfrm>
        </p:spPr>
        <p:txBody>
          <a:bodyPr/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Direction for Continuous profession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580" y="2002221"/>
            <a:ext cx="10184220" cy="4174742"/>
          </a:xfrm>
        </p:spPr>
        <p:txBody>
          <a:bodyPr>
            <a:noAutofit/>
          </a:bodyPr>
          <a:lstStyle/>
          <a:p>
            <a:r>
              <a:rPr lang="en-US" sz="3200" dirty="0"/>
              <a:t>Focus on the following</a:t>
            </a:r>
          </a:p>
          <a:p>
            <a:pPr marL="803275" indent="-409575">
              <a:buFontTx/>
              <a:buChar char="-"/>
            </a:pPr>
            <a:r>
              <a:rPr lang="en-US" sz="3200" dirty="0"/>
              <a:t>All constructs of methodological approaches</a:t>
            </a:r>
          </a:p>
          <a:p>
            <a:pPr marL="803275" indent="-409575">
              <a:buFontTx/>
              <a:buChar char="-"/>
            </a:pPr>
            <a:r>
              <a:rPr lang="en-US" sz="3200" dirty="0"/>
              <a:t>Assessment of theory and tasks</a:t>
            </a:r>
          </a:p>
          <a:p>
            <a:pPr marL="803275" indent="-409575">
              <a:buFontTx/>
              <a:buChar char="-"/>
            </a:pPr>
            <a:r>
              <a:rPr lang="en-US" sz="3200" dirty="0"/>
              <a:t>Associated subject matter</a:t>
            </a:r>
          </a:p>
          <a:p>
            <a:r>
              <a:rPr lang="en-US" sz="3200" dirty="0"/>
              <a:t>Should be systematic and respond to needs</a:t>
            </a:r>
          </a:p>
          <a:p>
            <a:r>
              <a:rPr lang="en-US" sz="3200" dirty="0"/>
              <a:t>Monitoring and evaluation reports to feed into the training needs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180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618" y="365125"/>
            <a:ext cx="10159181" cy="1325563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4618" y="1386348"/>
            <a:ext cx="10159182" cy="4790615"/>
          </a:xfrm>
        </p:spPr>
        <p:txBody>
          <a:bodyPr>
            <a:normAutofit fontScale="92500"/>
          </a:bodyPr>
          <a:lstStyle/>
          <a:p>
            <a:pPr marL="457200" indent="-457200">
              <a:buNone/>
            </a:pPr>
            <a:r>
              <a:rPr lang="en-US" dirty="0"/>
              <a:t>Dougherty, S. M., &amp; Lombardi, A. R. (2016). From vocational education to career readiness: The ongoing work of linking education and the labor market. </a:t>
            </a:r>
            <a:r>
              <a:rPr lang="en-US" i="1" dirty="0"/>
              <a:t>Review of Research in Education</a:t>
            </a:r>
            <a:r>
              <a:rPr lang="en-US" dirty="0"/>
              <a:t>, </a:t>
            </a:r>
            <a:r>
              <a:rPr lang="en-US" i="1" dirty="0"/>
              <a:t>40</a:t>
            </a:r>
            <a:r>
              <a:rPr lang="en-US" dirty="0"/>
              <a:t>(1), 326-355.</a:t>
            </a:r>
          </a:p>
          <a:p>
            <a:pPr marL="457200" indent="-457200">
              <a:buNone/>
            </a:pPr>
            <a:r>
              <a:rPr lang="en-US" dirty="0" err="1"/>
              <a:t>Leesa</a:t>
            </a:r>
            <a:r>
              <a:rPr lang="en-US" dirty="0"/>
              <a:t> </a:t>
            </a:r>
            <a:r>
              <a:rPr lang="en-US" dirty="0" err="1"/>
              <a:t>Wheelahan</a:t>
            </a:r>
            <a:r>
              <a:rPr lang="en-US" dirty="0"/>
              <a:t> (2015). Not just skills: what a focus on knowledge means for vocational education, Journal of Curriculum Studies, 47:6, 750-762, DOI: </a:t>
            </a:r>
            <a:r>
              <a:rPr lang="en-US" u="sng" dirty="0">
                <a:hlinkClick r:id="rId2"/>
              </a:rPr>
              <a:t>10.1080/00220272.2015.1089942</a:t>
            </a:r>
            <a:endParaRPr lang="en-US" u="sng" dirty="0"/>
          </a:p>
          <a:p>
            <a:pPr marL="457200" indent="-457200">
              <a:buNone/>
            </a:pPr>
            <a:r>
              <a:rPr lang="en-US" dirty="0"/>
              <a:t>Li, C., &amp; Wang, Q. (2018). Challenges and opportunities for </a:t>
            </a:r>
            <a:r>
              <a:rPr lang="en-US" dirty="0" err="1"/>
              <a:t>intravital</a:t>
            </a:r>
            <a:r>
              <a:rPr lang="en-US" dirty="0"/>
              <a:t> near-infrared fluorescence imaging technology in the second transparency window. </a:t>
            </a:r>
            <a:r>
              <a:rPr lang="en-US" i="1" dirty="0"/>
              <a:t>ACS </a:t>
            </a:r>
            <a:r>
              <a:rPr lang="en-US" i="1" dirty="0" err="1"/>
              <a:t>nano</a:t>
            </a:r>
            <a:r>
              <a:rPr lang="en-US" dirty="0"/>
              <a:t>, </a:t>
            </a:r>
            <a:r>
              <a:rPr lang="en-US" i="1" dirty="0"/>
              <a:t>12</a:t>
            </a:r>
            <a:r>
              <a:rPr lang="en-US" dirty="0"/>
              <a:t>(10), 9654-9659.</a:t>
            </a:r>
          </a:p>
          <a:p>
            <a:pPr marL="457200" indent="-457200">
              <a:buNone/>
            </a:pPr>
            <a:r>
              <a:rPr lang="en-US" dirty="0" err="1"/>
              <a:t>Pisoni</a:t>
            </a:r>
            <a:r>
              <a:rPr lang="en-US" dirty="0"/>
              <a:t>, D. (2018). Between idealism and pragmatism: Social policies and Matthew effect in vocational education and training for disadvantaged youth in Switzerland. </a:t>
            </a:r>
            <a:r>
              <a:rPr lang="en-US" i="1" dirty="0"/>
              <a:t>Social Inclusion</a:t>
            </a:r>
            <a:r>
              <a:rPr lang="en-US" dirty="0"/>
              <a:t>, </a:t>
            </a:r>
            <a:r>
              <a:rPr lang="en-US" i="1" dirty="0"/>
              <a:t>6</a:t>
            </a:r>
            <a:r>
              <a:rPr lang="en-US" dirty="0"/>
              <a:t>(3), 289-300.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06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7648-26C0-4169-A4C0-32CEB1365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1" y="2728321"/>
            <a:ext cx="6330459" cy="1325563"/>
          </a:xfrm>
        </p:spPr>
        <p:txBody>
          <a:bodyPr>
            <a:normAutofit/>
          </a:bodyPr>
          <a:lstStyle/>
          <a:p>
            <a:r>
              <a:rPr lang="en-US" sz="6600" b="1">
                <a:solidFill>
                  <a:schemeClr val="bg1"/>
                </a:solidFill>
                <a:latin typeface="Helvetica" pitchFamily="2" charset="0"/>
              </a:rPr>
              <a:t>Thank You</a:t>
            </a:r>
            <a:endParaRPr lang="en-US" sz="66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0377-00B7-48CE-A9D8-8B913DA73333}" type="datetime1">
              <a:rPr lang="en-US" smtClean="0"/>
              <a:t>4/20/2023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6313" y="365125"/>
            <a:ext cx="9977487" cy="1021223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6313" y="1209964"/>
            <a:ext cx="9977487" cy="49669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National development relies on the productive youth having effective technical skills.</a:t>
            </a:r>
          </a:p>
          <a:p>
            <a:r>
              <a:rPr lang="en-US" dirty="0"/>
              <a:t>TEVET training institutions play role in producing individuals with skills to contribute to national development.</a:t>
            </a:r>
          </a:p>
          <a:p>
            <a:r>
              <a:rPr lang="en-US" dirty="0"/>
              <a:t>Central to producing competent graduates is teaching approaches employed by instructors and the environment in which teaching takes place.</a:t>
            </a:r>
          </a:p>
          <a:p>
            <a:r>
              <a:rPr lang="en-US" dirty="0"/>
              <a:t>Good training constitutes presenting students with the challenge to address modern day economic problems.</a:t>
            </a:r>
          </a:p>
          <a:p>
            <a:r>
              <a:rPr lang="en-US" dirty="0" err="1"/>
              <a:t>Noga</a:t>
            </a:r>
            <a:r>
              <a:rPr lang="en-US" dirty="0"/>
              <a:t> (2014) argues that key to lifelong learning is equipping students with ability to learn.</a:t>
            </a:r>
          </a:p>
          <a:p>
            <a:r>
              <a:rPr lang="en-US" dirty="0"/>
              <a:t>Lifelong learners should better understand and apply subject matter.</a:t>
            </a:r>
          </a:p>
          <a:p>
            <a:r>
              <a:rPr lang="en-US" dirty="0"/>
              <a:t>Instructors should look up to the use of effective methods that are captivating and stimulating to students.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4E55-5FAB-4C2B-B491-50A4C3258B1A}" type="datetime1">
              <a:rPr lang="en-US" smtClean="0"/>
              <a:t>4/20/2023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044" y="365125"/>
            <a:ext cx="10071756" cy="1325563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AIM OF THE STUDY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044" y="1904213"/>
            <a:ext cx="10071755" cy="427274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3200" dirty="0"/>
              <a:t>The aim of this study was to examine teaching practices and learning environments in technical colleges.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0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508" y="365125"/>
            <a:ext cx="10260292" cy="1325563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LITERATURE REVIEW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3508" y="1578077"/>
            <a:ext cx="10260291" cy="4598885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The study was found on pragmatist theory.</a:t>
            </a:r>
          </a:p>
          <a:p>
            <a:pPr lvl="0"/>
            <a:r>
              <a:rPr lang="en-GB" dirty="0"/>
              <a:t>The theory contends that: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Learning should concern it self with life and growth.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Education is not merely for knowledge but action (principle of utility).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Students’ interest is vital (principle of interest).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Value of students’ exposure through projects and experiments is important (principle of experience).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800" dirty="0"/>
              <a:t>different subject area of the curriculum are interlinked (principle of integration).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7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864" y="365126"/>
            <a:ext cx="10114936" cy="1124462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LITERATURE REVIEW (cont’d)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864" y="1489588"/>
            <a:ext cx="10114935" cy="4321277"/>
          </a:xfrm>
        </p:spPr>
        <p:txBody>
          <a:bodyPr>
            <a:normAutofit/>
          </a:bodyPr>
          <a:lstStyle/>
          <a:p>
            <a:r>
              <a:rPr lang="en-US" sz="3400" dirty="0"/>
              <a:t>Application of pragmatism in education has promoted activity based teaching and learning strategies.</a:t>
            </a:r>
          </a:p>
          <a:p>
            <a:r>
              <a:rPr lang="en-US" sz="3400" dirty="0"/>
              <a:t>Pragmatic approaches lead to optimism and creativity.</a:t>
            </a:r>
          </a:p>
          <a:p>
            <a:r>
              <a:rPr lang="en-US" sz="3400" dirty="0"/>
              <a:t>Pragmatism is preparation for world of work (</a:t>
            </a:r>
            <a:r>
              <a:rPr lang="en-US" sz="3400" dirty="0" err="1"/>
              <a:t>Pisoni</a:t>
            </a:r>
            <a:r>
              <a:rPr lang="en-US" sz="3400" dirty="0"/>
              <a:t>, 2018). </a:t>
            </a:r>
          </a:p>
          <a:p>
            <a:r>
              <a:rPr lang="en-US" sz="3400" dirty="0"/>
              <a:t>VET is applied, experiential and work-focused and this augers well with pragmatism (</a:t>
            </a:r>
            <a:r>
              <a:rPr lang="en-US" sz="3400" dirty="0" err="1"/>
              <a:t>Wheelahan</a:t>
            </a:r>
            <a:r>
              <a:rPr lang="en-US" sz="3400" dirty="0"/>
              <a:t>, 2015)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02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326" y="365125"/>
            <a:ext cx="10043474" cy="743239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326" y="1108364"/>
            <a:ext cx="10043474" cy="5068599"/>
          </a:xfrm>
        </p:spPr>
        <p:txBody>
          <a:bodyPr>
            <a:noAutofit/>
          </a:bodyPr>
          <a:lstStyle/>
          <a:p>
            <a:r>
              <a:rPr lang="en-GB" sz="3200" dirty="0"/>
              <a:t>The study used mixed approach and concurrent embedded design.</a:t>
            </a:r>
          </a:p>
          <a:p>
            <a:r>
              <a:rPr lang="en-GB" sz="3200" dirty="0"/>
              <a:t>Sample included instructors and students from technical colleges.</a:t>
            </a:r>
          </a:p>
          <a:p>
            <a:pPr lvl="1"/>
            <a:r>
              <a:rPr lang="en-GB" sz="3200" dirty="0"/>
              <a:t>81 students responded to a 4 point </a:t>
            </a:r>
            <a:r>
              <a:rPr lang="en-GB" sz="3200" dirty="0" err="1"/>
              <a:t>likert</a:t>
            </a:r>
            <a:r>
              <a:rPr lang="en-GB" sz="3200" dirty="0"/>
              <a:t> questionnaire.</a:t>
            </a:r>
          </a:p>
          <a:p>
            <a:pPr lvl="1"/>
            <a:r>
              <a:rPr lang="en-GB" sz="3200" dirty="0"/>
              <a:t>17 instructors responded to a 4 point </a:t>
            </a:r>
            <a:r>
              <a:rPr lang="en-GB" sz="3200" dirty="0" err="1"/>
              <a:t>likert</a:t>
            </a:r>
            <a:r>
              <a:rPr lang="en-GB" sz="3200" dirty="0"/>
              <a:t> questionnaire.</a:t>
            </a:r>
          </a:p>
          <a:p>
            <a:pPr lvl="1"/>
            <a:r>
              <a:rPr lang="en-GB" sz="3200" dirty="0"/>
              <a:t>4 instructors were interviewed and their classes observed.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9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0146"/>
            <a:ext cx="10515600" cy="803564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Helvetica" pitchFamily="2" charset="0"/>
              </a:rPr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854" y="1145308"/>
            <a:ext cx="10069945" cy="5050127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Means was used to determine students’ view on instructors’ level of pedagogical competencies</a:t>
            </a:r>
          </a:p>
          <a:p>
            <a:r>
              <a:rPr lang="en-GB" sz="3200" dirty="0"/>
              <a:t>One sample T-test was used to determine statistical significance differences between instructors level of competency and what is consider mastery level.</a:t>
            </a:r>
          </a:p>
          <a:p>
            <a:r>
              <a:rPr lang="en-GB" sz="3200" dirty="0"/>
              <a:t>Independent samples T-test was used to determine significance difference in the responses between National Technical Colleges and Community Technical Colleges</a:t>
            </a:r>
          </a:p>
          <a:p>
            <a:r>
              <a:rPr lang="en-GB" sz="3200" dirty="0"/>
              <a:t>Critical analysis to determine CBET conceptual application</a:t>
            </a:r>
          </a:p>
          <a:p>
            <a:r>
              <a:rPr lang="en-GB" sz="3200" dirty="0"/>
              <a:t>The study placed the instructors at different levels of mastery.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70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711"/>
          </a:xfrm>
        </p:spPr>
        <p:txBody>
          <a:bodyPr/>
          <a:lstStyle/>
          <a:p>
            <a:pPr algn="ctr"/>
            <a:r>
              <a:rPr lang="en-US" b="1" dirty="0">
                <a:latin typeface="Helvetica" pitchFamily="2" charset="0"/>
              </a:rPr>
              <a:t>METHODS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71860-6D12-4685-A5CB-AE54E010A423}" type="datetime1">
              <a:rPr lang="en-US" smtClean="0"/>
              <a:t>4/20/2023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9D64-E4D1-465E-B827-0AE7AA20FC03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 descr="https://www.learningguild.com/assets/images/learningsolutions/2012/120521/image0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1" y="1126836"/>
            <a:ext cx="8654473" cy="522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820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BAS Presentation_Op1" id="{8F8B1BDE-EBC1-43AB-964B-BA9C62F6E670}" vid="{7C228313-74CD-4742-B4ED-215A67D16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26441</TotalTime>
  <Words>1379</Words>
  <Application>Microsoft Office PowerPoint</Application>
  <PresentationFormat>Widescreen</PresentationFormat>
  <Paragraphs>303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Helvetica</vt:lpstr>
      <vt:lpstr>Wingdings</vt:lpstr>
      <vt:lpstr>Office Theme</vt:lpstr>
      <vt:lpstr>The continuum of teaching practices in technical college: The pragmatic approach</vt:lpstr>
      <vt:lpstr>Presentation Outline</vt:lpstr>
      <vt:lpstr>INTRODUCTION</vt:lpstr>
      <vt:lpstr>AIM OF THE STUDY</vt:lpstr>
      <vt:lpstr>LITERATURE REVIEW</vt:lpstr>
      <vt:lpstr>LITERATURE REVIEW (cont’d)</vt:lpstr>
      <vt:lpstr>METHODS</vt:lpstr>
      <vt:lpstr>METHODS</vt:lpstr>
      <vt:lpstr>METHODS</vt:lpstr>
      <vt:lpstr>RESULTS: STUDENTS’ PERSPECTIVE</vt:lpstr>
      <vt:lpstr>RESULTS: INSTRUCTORS’ PERSPECTIVE</vt:lpstr>
      <vt:lpstr>RESULTS</vt:lpstr>
      <vt:lpstr>RESULTS</vt:lpstr>
      <vt:lpstr>RESULTS</vt:lpstr>
      <vt:lpstr>RESULTS</vt:lpstr>
      <vt:lpstr>RESULTS</vt:lpstr>
      <vt:lpstr>CONCLUSION</vt:lpstr>
      <vt:lpstr>RECOMMENDATIONS</vt:lpstr>
      <vt:lpstr>Direction for Continuous profession Development</vt:lpstr>
      <vt:lpstr>Direction for Continuous profession Development</vt:lpstr>
      <vt:lpstr>References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Stonald Kuphunda</dc:creator>
  <cp:lastModifiedBy>Patrick Mputeni</cp:lastModifiedBy>
  <cp:revision>107</cp:revision>
  <cp:lastPrinted>2023-04-18T15:13:14Z</cp:lastPrinted>
  <dcterms:created xsi:type="dcterms:W3CDTF">2022-03-03T08:49:24Z</dcterms:created>
  <dcterms:modified xsi:type="dcterms:W3CDTF">2023-04-20T04:12:27Z</dcterms:modified>
</cp:coreProperties>
</file>